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86" r:id="rId1"/>
  </p:sldMasterIdLst>
  <p:notesMasterIdLst>
    <p:notesMasterId r:id="rId24"/>
  </p:notesMasterIdLst>
  <p:sldIdLst>
    <p:sldId id="256" r:id="rId2"/>
    <p:sldId id="268" r:id="rId3"/>
    <p:sldId id="257" r:id="rId4"/>
    <p:sldId id="260" r:id="rId5"/>
    <p:sldId id="280" r:id="rId6"/>
    <p:sldId id="261" r:id="rId7"/>
    <p:sldId id="281" r:id="rId8"/>
    <p:sldId id="292" r:id="rId9"/>
    <p:sldId id="276" r:id="rId10"/>
    <p:sldId id="262" r:id="rId11"/>
    <p:sldId id="285" r:id="rId12"/>
    <p:sldId id="286" r:id="rId13"/>
    <p:sldId id="293" r:id="rId14"/>
    <p:sldId id="283" r:id="rId15"/>
    <p:sldId id="263" r:id="rId16"/>
    <p:sldId id="284" r:id="rId17"/>
    <p:sldId id="291" r:id="rId18"/>
    <p:sldId id="277" r:id="rId19"/>
    <p:sldId id="290" r:id="rId20"/>
    <p:sldId id="287" r:id="rId21"/>
    <p:sldId id="288" r:id="rId22"/>
    <p:sldId id="26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212E76B-C516-C119-8960-EE097A256A71}" name="Eddie Tian" initials="ET" userId="f9462fc811ce05a6" providerId="Windows Live"/>
  <p188:author id="{308896CC-88DF-A625-55AA-11C140076620}" name="Kevin Kim" initials="KK" userId="63cec7eb962b292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998" autoAdjust="0"/>
  </p:normalViewPr>
  <p:slideViewPr>
    <p:cSldViewPr snapToGrid="0">
      <p:cViewPr varScale="1">
        <p:scale>
          <a:sx n="85" d="100"/>
          <a:sy n="85" d="100"/>
        </p:scale>
        <p:origin x="155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die Tian" userId="f9462fc811ce05a6" providerId="Windows Live" clId="Web-{A00D95C4-3CFC-4F3C-B26B-EC5989BFBE0E}"/>
    <pc:docChg chg="modSld">
      <pc:chgData name="Eddie Tian" userId="f9462fc811ce05a6" providerId="Windows Live" clId="Web-{A00D95C4-3CFC-4F3C-B26B-EC5989BFBE0E}" dt="2023-03-30T15:57:15.890" v="4"/>
      <pc:docMkLst>
        <pc:docMk/>
      </pc:docMkLst>
      <pc:sldChg chg="addSp modSp">
        <pc:chgData name="Eddie Tian" userId="f9462fc811ce05a6" providerId="Windows Live" clId="Web-{A00D95C4-3CFC-4F3C-B26B-EC5989BFBE0E}" dt="2023-03-30T15:57:15.890" v="4"/>
        <pc:sldMkLst>
          <pc:docMk/>
          <pc:sldMk cId="2469704056" sldId="281"/>
        </pc:sldMkLst>
        <pc:cxnChg chg="add mod">
          <ac:chgData name="Eddie Tian" userId="f9462fc811ce05a6" providerId="Windows Live" clId="Web-{A00D95C4-3CFC-4F3C-B26B-EC5989BFBE0E}" dt="2023-03-30T15:57:15.890" v="4"/>
          <ac:cxnSpMkLst>
            <pc:docMk/>
            <pc:sldMk cId="2469704056" sldId="281"/>
            <ac:cxnSpMk id="5" creationId="{8852E2A0-EE7A-F235-B6C7-09209EE8A7D2}"/>
          </ac:cxnSpMkLst>
        </pc:cxnChg>
      </pc:sldChg>
    </pc:docChg>
  </pc:docChgLst>
  <pc:docChgLst>
    <pc:chgData name="Eddie Tian" userId="f9462fc811ce05a6" providerId="LiveId" clId="{D7E975B6-5E38-439C-AED6-3C32089D0F54}"/>
    <pc:docChg chg="undo redo custSel addSld delSld modSld sldOrd addMainMaster delMainMaster">
      <pc:chgData name="Eddie Tian" userId="f9462fc811ce05a6" providerId="LiveId" clId="{D7E975B6-5E38-439C-AED6-3C32089D0F54}" dt="2023-02-09T05:00:48.613" v="956" actId="1076"/>
      <pc:docMkLst>
        <pc:docMk/>
      </pc:docMkLst>
      <pc:sldChg chg="addSp delSp modSp mod setBg modClrScheme setClrOvrMap delDesignElem chgLayout">
        <pc:chgData name="Eddie Tian" userId="f9462fc811ce05a6" providerId="LiveId" clId="{D7E975B6-5E38-439C-AED6-3C32089D0F54}" dt="2023-02-09T05:00:31.237" v="954" actId="1076"/>
        <pc:sldMkLst>
          <pc:docMk/>
          <pc:sldMk cId="109857222" sldId="256"/>
        </pc:sldMkLst>
        <pc:spChg chg="mod">
          <ac:chgData name="Eddie Tian" userId="f9462fc811ce05a6" providerId="LiveId" clId="{D7E975B6-5E38-439C-AED6-3C32089D0F54}" dt="2023-02-09T05:00:28.527" v="953" actId="14100"/>
          <ac:spMkLst>
            <pc:docMk/>
            <pc:sldMk cId="109857222" sldId="256"/>
            <ac:spMk id="2" creationId="{00000000-0000-0000-0000-000000000000}"/>
          </ac:spMkLst>
        </pc:spChg>
        <pc:spChg chg="mod">
          <ac:chgData name="Eddie Tian" userId="f9462fc811ce05a6" providerId="LiveId" clId="{D7E975B6-5E38-439C-AED6-3C32089D0F54}" dt="2023-02-09T01:43:07.282" v="129" actId="1076"/>
          <ac:spMkLst>
            <pc:docMk/>
            <pc:sldMk cId="109857222" sldId="256"/>
            <ac:spMk id="3" creationId="{00000000-0000-0000-0000-000000000000}"/>
          </ac:spMkLst>
        </pc:spChg>
        <pc:spChg chg="mod">
          <ac:chgData name="Eddie Tian" userId="f9462fc811ce05a6" providerId="LiveId" clId="{D7E975B6-5E38-439C-AED6-3C32089D0F54}" dt="2023-02-09T05:00:31.237" v="954" actId="1076"/>
          <ac:spMkLst>
            <pc:docMk/>
            <pc:sldMk cId="109857222" sldId="256"/>
            <ac:spMk id="7" creationId="{E5FDD822-8993-0B4E-47B7-B4E9DEB05F7A}"/>
          </ac:spMkLst>
        </pc:spChg>
        <pc:spChg chg="add del">
          <ac:chgData name="Eddie Tian" userId="f9462fc811ce05a6" providerId="LiveId" clId="{D7E975B6-5E38-439C-AED6-3C32089D0F54}" dt="2023-02-09T01:37:26.390" v="1" actId="26606"/>
          <ac:spMkLst>
            <pc:docMk/>
            <pc:sldMk cId="109857222" sldId="256"/>
            <ac:spMk id="9" creationId="{6FB6BA45-21D7-4ECD-971E-90FC03AE182A}"/>
          </ac:spMkLst>
        </pc:spChg>
        <pc:spChg chg="add del">
          <ac:chgData name="Eddie Tian" userId="f9462fc811ce05a6" providerId="LiveId" clId="{D7E975B6-5E38-439C-AED6-3C32089D0F54}" dt="2023-02-09T01:37:26.390" v="1" actId="26606"/>
          <ac:spMkLst>
            <pc:docMk/>
            <pc:sldMk cId="109857222" sldId="256"/>
            <ac:spMk id="11" creationId="{EED8D03E-F375-4E67-B932-FF9B007BB420}"/>
          </ac:spMkLst>
        </pc:spChg>
        <pc:spChg chg="add del">
          <ac:chgData name="Eddie Tian" userId="f9462fc811ce05a6" providerId="LiveId" clId="{D7E975B6-5E38-439C-AED6-3C32089D0F54}" dt="2023-02-09T01:42:30.148" v="124"/>
          <ac:spMkLst>
            <pc:docMk/>
            <pc:sldMk cId="109857222" sldId="256"/>
            <ac:spMk id="13" creationId="{C3B0A228-9EA3-4009-A82E-9402BBC726A0}"/>
          </ac:spMkLst>
        </pc:spChg>
        <pc:spChg chg="add del">
          <ac:chgData name="Eddie Tian" userId="f9462fc811ce05a6" providerId="LiveId" clId="{D7E975B6-5E38-439C-AED6-3C32089D0F54}" dt="2023-02-09T01:42:30.148" v="124"/>
          <ac:spMkLst>
            <pc:docMk/>
            <pc:sldMk cId="109857222" sldId="256"/>
            <ac:spMk id="15" creationId="{02E0C409-730D-455F-AA8F-0646ABDB1B42}"/>
          </ac:spMkLst>
        </pc:spChg>
        <pc:picChg chg="add del">
          <ac:chgData name="Eddie Tian" userId="f9462fc811ce05a6" providerId="LiveId" clId="{D7E975B6-5E38-439C-AED6-3C32089D0F54}" dt="2023-02-09T01:37:26.390" v="1" actId="26606"/>
          <ac:picMkLst>
            <pc:docMk/>
            <pc:sldMk cId="109857222" sldId="256"/>
            <ac:picMk id="4" creationId="{012BD985-E73D-71E8-38FF-EA02DC750366}"/>
          </ac:picMkLst>
        </pc:picChg>
        <pc:picChg chg="add del">
          <ac:chgData name="Eddie Tian" userId="f9462fc811ce05a6" providerId="LiveId" clId="{D7E975B6-5E38-439C-AED6-3C32089D0F54}" dt="2023-02-09T01:42:57.417" v="126" actId="478"/>
          <ac:picMkLst>
            <pc:docMk/>
            <pc:sldMk cId="109857222" sldId="256"/>
            <ac:picMk id="14" creationId="{C3A2A7A0-FB56-C35B-0FA0-6F09A39F34D9}"/>
          </ac:picMkLst>
        </pc:picChg>
      </pc:sldChg>
      <pc:sldChg chg="addSp delSp modSp new mod modAnim modNotesTx">
        <pc:chgData name="Eddie Tian" userId="f9462fc811ce05a6" providerId="LiveId" clId="{D7E975B6-5E38-439C-AED6-3C32089D0F54}" dt="2023-02-09T02:43:52.597" v="916" actId="20577"/>
        <pc:sldMkLst>
          <pc:docMk/>
          <pc:sldMk cId="2478687805" sldId="257"/>
        </pc:sldMkLst>
        <pc:spChg chg="del">
          <ac:chgData name="Eddie Tian" userId="f9462fc811ce05a6" providerId="LiveId" clId="{D7E975B6-5E38-439C-AED6-3C32089D0F54}" dt="2023-02-09T01:42:20.575" v="120" actId="478"/>
          <ac:spMkLst>
            <pc:docMk/>
            <pc:sldMk cId="2478687805" sldId="257"/>
            <ac:spMk id="2" creationId="{64A51107-10E8-1662-C3DE-F71AB445ED98}"/>
          </ac:spMkLst>
        </pc:spChg>
        <pc:spChg chg="del">
          <ac:chgData name="Eddie Tian" userId="f9462fc811ce05a6" providerId="LiveId" clId="{D7E975B6-5E38-439C-AED6-3C32089D0F54}" dt="2023-02-09T01:42:12.654" v="119"/>
          <ac:spMkLst>
            <pc:docMk/>
            <pc:sldMk cId="2478687805" sldId="257"/>
            <ac:spMk id="3" creationId="{D630FD31-D20F-4FE1-EB98-9581A121DD2E}"/>
          </ac:spMkLst>
        </pc:spChg>
        <pc:picChg chg="add mod">
          <ac:chgData name="Eddie Tian" userId="f9462fc811ce05a6" providerId="LiveId" clId="{D7E975B6-5E38-439C-AED6-3C32089D0F54}" dt="2023-02-09T01:43:10.469" v="130" actId="1076"/>
          <ac:picMkLst>
            <pc:docMk/>
            <pc:sldMk cId="2478687805" sldId="257"/>
            <ac:picMk id="4" creationId="{418E2DF4-4F8D-79B9-6052-50BFF291CA54}"/>
          </ac:picMkLst>
        </pc:picChg>
      </pc:sldChg>
      <pc:sldChg chg="addSp delSp modSp new mod ord modNotesTx">
        <pc:chgData name="Eddie Tian" userId="f9462fc811ce05a6" providerId="LiveId" clId="{D7E975B6-5E38-439C-AED6-3C32089D0F54}" dt="2023-02-09T02:44:14.329" v="923" actId="20577"/>
        <pc:sldMkLst>
          <pc:docMk/>
          <pc:sldMk cId="2090225909" sldId="258"/>
        </pc:sldMkLst>
        <pc:spChg chg="add del">
          <ac:chgData name="Eddie Tian" userId="f9462fc811ce05a6" providerId="LiveId" clId="{D7E975B6-5E38-439C-AED6-3C32089D0F54}" dt="2023-02-09T01:43:47.595" v="133" actId="22"/>
          <ac:spMkLst>
            <pc:docMk/>
            <pc:sldMk cId="2090225909" sldId="258"/>
            <ac:spMk id="3" creationId="{D7720486-A107-C5CC-2168-C34B8BB8BA73}"/>
          </ac:spMkLst>
        </pc:spChg>
        <pc:picChg chg="add mod">
          <ac:chgData name="Eddie Tian" userId="f9462fc811ce05a6" providerId="LiveId" clId="{D7E975B6-5E38-439C-AED6-3C32089D0F54}" dt="2023-02-09T01:43:58.495" v="136" actId="1076"/>
          <ac:picMkLst>
            <pc:docMk/>
            <pc:sldMk cId="2090225909" sldId="258"/>
            <ac:picMk id="1026" creationId="{230FFC5F-9EE0-E071-A2C9-F93529BC9756}"/>
          </ac:picMkLst>
        </pc:picChg>
      </pc:sldChg>
      <pc:sldChg chg="addSp delSp new del">
        <pc:chgData name="Eddie Tian" userId="f9462fc811ce05a6" providerId="LiveId" clId="{D7E975B6-5E38-439C-AED6-3C32089D0F54}" dt="2023-02-09T01:49:22.111" v="143" actId="2696"/>
        <pc:sldMkLst>
          <pc:docMk/>
          <pc:sldMk cId="1834451236" sldId="259"/>
        </pc:sldMkLst>
        <pc:picChg chg="add del">
          <ac:chgData name="Eddie Tian" userId="f9462fc811ce05a6" providerId="LiveId" clId="{D7E975B6-5E38-439C-AED6-3C32089D0F54}" dt="2023-02-09T01:49:12.205" v="141" actId="478"/>
          <ac:picMkLst>
            <pc:docMk/>
            <pc:sldMk cId="1834451236" sldId="259"/>
            <ac:picMk id="2050" creationId="{5AD1F33C-C070-ECE3-E689-523D5EF547A3}"/>
          </ac:picMkLst>
        </pc:picChg>
      </pc:sldChg>
      <pc:sldChg chg="addSp delSp modSp new mod modNotesTx">
        <pc:chgData name="Eddie Tian" userId="f9462fc811ce05a6" providerId="LiveId" clId="{D7E975B6-5E38-439C-AED6-3C32089D0F54}" dt="2023-02-09T02:44:19.494" v="932" actId="20577"/>
        <pc:sldMkLst>
          <pc:docMk/>
          <pc:sldMk cId="2899712909" sldId="260"/>
        </pc:sldMkLst>
        <pc:spChg chg="mod">
          <ac:chgData name="Eddie Tian" userId="f9462fc811ce05a6" providerId="LiveId" clId="{D7E975B6-5E38-439C-AED6-3C32089D0F54}" dt="2023-02-09T01:49:26.098" v="159" actId="20577"/>
          <ac:spMkLst>
            <pc:docMk/>
            <pc:sldMk cId="2899712909" sldId="260"/>
            <ac:spMk id="2" creationId="{EC887234-D529-BAFA-E503-A75EA0E3C871}"/>
          </ac:spMkLst>
        </pc:spChg>
        <pc:spChg chg="del">
          <ac:chgData name="Eddie Tian" userId="f9462fc811ce05a6" providerId="LiveId" clId="{D7E975B6-5E38-439C-AED6-3C32089D0F54}" dt="2023-02-09T01:49:50.840" v="160" actId="1032"/>
          <ac:spMkLst>
            <pc:docMk/>
            <pc:sldMk cId="2899712909" sldId="260"/>
            <ac:spMk id="3" creationId="{FFC03952-5EEB-69CB-B8B2-38E83A6811FD}"/>
          </ac:spMkLst>
        </pc:spChg>
        <pc:spChg chg="add del mod">
          <ac:chgData name="Eddie Tian" userId="f9462fc811ce05a6" providerId="LiveId" clId="{D7E975B6-5E38-439C-AED6-3C32089D0F54}" dt="2023-02-09T01:50:49.609" v="183" actId="1032"/>
          <ac:spMkLst>
            <pc:docMk/>
            <pc:sldMk cId="2899712909" sldId="260"/>
            <ac:spMk id="6" creationId="{8488674B-9042-E47E-E6CC-3BE65BD1F4D7}"/>
          </ac:spMkLst>
        </pc:spChg>
        <pc:spChg chg="add del mod">
          <ac:chgData name="Eddie Tian" userId="f9462fc811ce05a6" providerId="LiveId" clId="{D7E975B6-5E38-439C-AED6-3C32089D0F54}" dt="2023-02-09T01:52:21.146" v="246" actId="478"/>
          <ac:spMkLst>
            <pc:docMk/>
            <pc:sldMk cId="2899712909" sldId="260"/>
            <ac:spMk id="9" creationId="{7ABDE46F-4B94-3316-6E29-71DC6E79C0FC}"/>
          </ac:spMkLst>
        </pc:spChg>
        <pc:graphicFrameChg chg="add del mod modGraphic">
          <ac:chgData name="Eddie Tian" userId="f9462fc811ce05a6" providerId="LiveId" clId="{D7E975B6-5E38-439C-AED6-3C32089D0F54}" dt="2023-02-09T01:50:10.767" v="182" actId="478"/>
          <ac:graphicFrameMkLst>
            <pc:docMk/>
            <pc:sldMk cId="2899712909" sldId="260"/>
            <ac:graphicFrameMk id="4" creationId="{78EEB08C-993C-AC3E-254D-B8DB3D4E7B2F}"/>
          </ac:graphicFrameMkLst>
        </pc:graphicFrameChg>
        <pc:graphicFrameChg chg="add del mod modGraphic">
          <ac:chgData name="Eddie Tian" userId="f9462fc811ce05a6" providerId="LiveId" clId="{D7E975B6-5E38-439C-AED6-3C32089D0F54}" dt="2023-02-09T01:52:18.534" v="245" actId="478"/>
          <ac:graphicFrameMkLst>
            <pc:docMk/>
            <pc:sldMk cId="2899712909" sldId="260"/>
            <ac:graphicFrameMk id="7" creationId="{3D242E9A-BF8E-A4D6-5799-B66A5D5086E8}"/>
          </ac:graphicFrameMkLst>
        </pc:graphicFrameChg>
        <pc:picChg chg="add del mod">
          <ac:chgData name="Eddie Tian" userId="f9462fc811ce05a6" providerId="LiveId" clId="{D7E975B6-5E38-439C-AED6-3C32089D0F54}" dt="2023-02-09T02:34:08.193" v="257" actId="478"/>
          <ac:picMkLst>
            <pc:docMk/>
            <pc:sldMk cId="2899712909" sldId="260"/>
            <ac:picMk id="11" creationId="{8DBEEAB0-B440-A8B3-2C25-B5DB1ABE4498}"/>
          </ac:picMkLst>
        </pc:picChg>
        <pc:picChg chg="add mod">
          <ac:chgData name="Eddie Tian" userId="f9462fc811ce05a6" providerId="LiveId" clId="{D7E975B6-5E38-439C-AED6-3C32089D0F54}" dt="2023-02-09T02:34:20.485" v="263" actId="1076"/>
          <ac:picMkLst>
            <pc:docMk/>
            <pc:sldMk cId="2899712909" sldId="260"/>
            <ac:picMk id="13" creationId="{DF9836E8-D5B8-4165-C96D-D24CD347B607}"/>
          </ac:picMkLst>
        </pc:picChg>
      </pc:sldChg>
      <pc:sldChg chg="addSp delSp modSp new mod modNotesTx">
        <pc:chgData name="Eddie Tian" userId="f9462fc811ce05a6" providerId="LiveId" clId="{D7E975B6-5E38-439C-AED6-3C32089D0F54}" dt="2023-02-09T02:43:41.620" v="914" actId="20577"/>
        <pc:sldMkLst>
          <pc:docMk/>
          <pc:sldMk cId="389917012" sldId="261"/>
        </pc:sldMkLst>
        <pc:picChg chg="add del mod">
          <ac:chgData name="Eddie Tian" userId="f9462fc811ce05a6" providerId="LiveId" clId="{D7E975B6-5E38-439C-AED6-3C32089D0F54}" dt="2023-02-09T02:34:06.513" v="256" actId="478"/>
          <ac:picMkLst>
            <pc:docMk/>
            <pc:sldMk cId="389917012" sldId="261"/>
            <ac:picMk id="3" creationId="{0B444BFC-B123-4E7E-7536-285BB9651A71}"/>
          </ac:picMkLst>
        </pc:picChg>
        <pc:picChg chg="add mod">
          <ac:chgData name="Eddie Tian" userId="f9462fc811ce05a6" providerId="LiveId" clId="{D7E975B6-5E38-439C-AED6-3C32089D0F54}" dt="2023-02-09T02:34:24.917" v="266" actId="962"/>
          <ac:picMkLst>
            <pc:docMk/>
            <pc:sldMk cId="389917012" sldId="261"/>
            <ac:picMk id="5" creationId="{5717EF1E-A55D-FEA4-21CC-395C54C3526A}"/>
          </ac:picMkLst>
        </pc:picChg>
      </pc:sldChg>
      <pc:sldChg chg="addSp delSp modSp new mod chgLayout modNotesTx">
        <pc:chgData name="Eddie Tian" userId="f9462fc811ce05a6" providerId="LiveId" clId="{D7E975B6-5E38-439C-AED6-3C32089D0F54}" dt="2023-02-09T05:00:48.613" v="956" actId="1076"/>
        <pc:sldMkLst>
          <pc:docMk/>
          <pc:sldMk cId="334727730" sldId="262"/>
        </pc:sldMkLst>
        <pc:picChg chg="add del mod">
          <ac:chgData name="Eddie Tian" userId="f9462fc811ce05a6" providerId="LiveId" clId="{D7E975B6-5E38-439C-AED6-3C32089D0F54}" dt="2023-02-09T04:51:53.161" v="939"/>
          <ac:picMkLst>
            <pc:docMk/>
            <pc:sldMk cId="334727730" sldId="262"/>
            <ac:picMk id="2" creationId="{6E74343B-F4BB-6CF5-B761-745A56CCDAD5}"/>
          </ac:picMkLst>
        </pc:picChg>
        <pc:picChg chg="add mod">
          <ac:chgData name="Eddie Tian" userId="f9462fc811ce05a6" providerId="LiveId" clId="{D7E975B6-5E38-439C-AED6-3C32089D0F54}" dt="2023-02-09T05:00:48.613" v="956" actId="1076"/>
          <ac:picMkLst>
            <pc:docMk/>
            <pc:sldMk cId="334727730" sldId="262"/>
            <ac:picMk id="3" creationId="{9208E925-A3AA-FD16-303E-20F1A39A6A11}"/>
          </ac:picMkLst>
        </pc:picChg>
      </pc:sldChg>
      <pc:sldChg chg="addSp delSp modSp new mod delDesignElem modNotesTx">
        <pc:chgData name="Eddie Tian" userId="f9462fc811ce05a6" providerId="LiveId" clId="{D7E975B6-5E38-439C-AED6-3C32089D0F54}" dt="2023-02-09T04:52:18.378" v="941"/>
        <pc:sldMkLst>
          <pc:docMk/>
          <pc:sldMk cId="3478992770" sldId="263"/>
        </pc:sldMkLst>
        <pc:spChg chg="del">
          <ac:chgData name="Eddie Tian" userId="f9462fc811ce05a6" providerId="LiveId" clId="{D7E975B6-5E38-439C-AED6-3C32089D0F54}" dt="2023-02-09T04:52:18.378" v="941"/>
          <ac:spMkLst>
            <pc:docMk/>
            <pc:sldMk cId="3478992770" sldId="263"/>
            <ac:spMk id="12" creationId="{DFB3CEA1-88D9-42FB-88ED-1E9807FE6596}"/>
          </ac:spMkLst>
        </pc:spChg>
        <pc:spChg chg="del">
          <ac:chgData name="Eddie Tian" userId="f9462fc811ce05a6" providerId="LiveId" clId="{D7E975B6-5E38-439C-AED6-3C32089D0F54}" dt="2023-02-09T04:52:18.378" v="941"/>
          <ac:spMkLst>
            <pc:docMk/>
            <pc:sldMk cId="3478992770" sldId="263"/>
            <ac:spMk id="13" creationId="{9A6C928E-4252-4F33-8C34-E50A12A3170B}"/>
          </ac:spMkLst>
        </pc:spChg>
        <pc:picChg chg="add mod">
          <ac:chgData name="Eddie Tian" userId="f9462fc811ce05a6" providerId="LiveId" clId="{D7E975B6-5E38-439C-AED6-3C32089D0F54}" dt="2023-02-09T02:34:42.950" v="272" actId="962"/>
          <ac:picMkLst>
            <pc:docMk/>
            <pc:sldMk cId="3478992770" sldId="263"/>
            <ac:picMk id="3" creationId="{E5DA67CA-1F19-DD23-3BE0-E77AD1FBA9FA}"/>
          </ac:picMkLst>
        </pc:picChg>
      </pc:sldChg>
      <pc:sldChg chg="addSp delSp modSp new mod modClrScheme modAnim delDesignElem chgLayout modNotesTx">
        <pc:chgData name="Eddie Tian" userId="f9462fc811ce05a6" providerId="LiveId" clId="{D7E975B6-5E38-439C-AED6-3C32089D0F54}" dt="2023-02-09T04:55:16.040" v="946" actId="14100"/>
        <pc:sldMkLst>
          <pc:docMk/>
          <pc:sldMk cId="283021925" sldId="264"/>
        </pc:sldMkLst>
        <pc:spChg chg="add mod ord">
          <ac:chgData name="Eddie Tian" userId="f9462fc811ce05a6" providerId="LiveId" clId="{D7E975B6-5E38-439C-AED6-3C32089D0F54}" dt="2023-02-09T02:39:10.717" v="329" actId="20577"/>
          <ac:spMkLst>
            <pc:docMk/>
            <pc:sldMk cId="283021925" sldId="264"/>
            <ac:spMk id="3" creationId="{64BE7366-F97F-750F-E532-0E18E47C0DC9}"/>
          </ac:spMkLst>
        </pc:spChg>
        <pc:spChg chg="del">
          <ac:chgData name="Eddie Tian" userId="f9462fc811ce05a6" providerId="LiveId" clId="{D7E975B6-5E38-439C-AED6-3C32089D0F54}" dt="2023-02-09T04:51:42.814" v="935"/>
          <ac:spMkLst>
            <pc:docMk/>
            <pc:sldMk cId="283021925" sldId="264"/>
            <ac:spMk id="73" creationId="{3A930249-8242-4E2B-AF17-C01826488321}"/>
          </ac:spMkLst>
        </pc:spChg>
        <pc:spChg chg="del">
          <ac:chgData name="Eddie Tian" userId="f9462fc811ce05a6" providerId="LiveId" clId="{D7E975B6-5E38-439C-AED6-3C32089D0F54}" dt="2023-02-09T04:51:42.814" v="935"/>
          <ac:spMkLst>
            <pc:docMk/>
            <pc:sldMk cId="283021925" sldId="264"/>
            <ac:spMk id="75" creationId="{A5BDD999-C5E1-4B3E-A710-768673819165}"/>
          </ac:spMkLst>
        </pc:spChg>
        <pc:picChg chg="add mod">
          <ac:chgData name="Eddie Tian" userId="f9462fc811ce05a6" providerId="LiveId" clId="{D7E975B6-5E38-439C-AED6-3C32089D0F54}" dt="2023-02-09T02:39:00.726" v="309" actId="1076"/>
          <ac:picMkLst>
            <pc:docMk/>
            <pc:sldMk cId="283021925" sldId="264"/>
            <ac:picMk id="2" creationId="{BD1B2B3C-EE0B-942F-3BF7-9F1BE512D2A4}"/>
          </ac:picMkLst>
        </pc:picChg>
        <pc:picChg chg="mod">
          <ac:chgData name="Eddie Tian" userId="f9462fc811ce05a6" providerId="LiveId" clId="{D7E975B6-5E38-439C-AED6-3C32089D0F54}" dt="2023-02-09T04:55:16.040" v="946" actId="14100"/>
          <ac:picMkLst>
            <pc:docMk/>
            <pc:sldMk cId="283021925" sldId="264"/>
            <ac:picMk id="5" creationId="{586ACBF6-D313-6FCF-3563-5636EB683C70}"/>
          </ac:picMkLst>
        </pc:picChg>
      </pc:sldChg>
      <pc:sldChg chg="delSp delDesignElem">
        <pc:chgData name="Eddie Tian" userId="f9462fc811ce05a6" providerId="LiveId" clId="{D7E975B6-5E38-439C-AED6-3C32089D0F54}" dt="2023-02-09T04:51:42.814" v="935"/>
        <pc:sldMkLst>
          <pc:docMk/>
          <pc:sldMk cId="1412424693" sldId="265"/>
        </pc:sldMkLst>
        <pc:spChg chg="del">
          <ac:chgData name="Eddie Tian" userId="f9462fc811ce05a6" providerId="LiveId" clId="{D7E975B6-5E38-439C-AED6-3C32089D0F54}" dt="2023-02-09T04:51:42.814" v="935"/>
          <ac:spMkLst>
            <pc:docMk/>
            <pc:sldMk cId="1412424693" sldId="265"/>
            <ac:spMk id="5" creationId="{8537B233-9CDD-4A90-AABB-A8963DEE4FBC}"/>
          </ac:spMkLst>
        </pc:spChg>
        <pc:cxnChg chg="del">
          <ac:chgData name="Eddie Tian" userId="f9462fc811ce05a6" providerId="LiveId" clId="{D7E975B6-5E38-439C-AED6-3C32089D0F54}" dt="2023-02-09T04:51:42.814" v="935"/>
          <ac:cxnSpMkLst>
            <pc:docMk/>
            <pc:sldMk cId="1412424693" sldId="265"/>
            <ac:cxnSpMk id="6" creationId="{040575EE-C594-4566-BC00-663004E52AB5}"/>
          </ac:cxnSpMkLst>
        </pc:cxnChg>
      </pc:sldChg>
      <pc:sldChg chg="modSp">
        <pc:chgData name="Eddie Tian" userId="f9462fc811ce05a6" providerId="LiveId" clId="{D7E975B6-5E38-439C-AED6-3C32089D0F54}" dt="2023-02-09T04:52:39.894" v="943"/>
        <pc:sldMkLst>
          <pc:docMk/>
          <pc:sldMk cId="1574318580" sldId="266"/>
        </pc:sldMkLst>
        <pc:spChg chg="mod">
          <ac:chgData name="Eddie Tian" userId="f9462fc811ce05a6" providerId="LiveId" clId="{D7E975B6-5E38-439C-AED6-3C32089D0F54}" dt="2023-02-09T04:52:39.894" v="943"/>
          <ac:spMkLst>
            <pc:docMk/>
            <pc:sldMk cId="1574318580" sldId="266"/>
            <ac:spMk id="2" creationId="{54A880EF-6C10-46FA-B178-DED737516BE8}"/>
          </ac:spMkLst>
        </pc:spChg>
      </pc:sldChg>
      <pc:sldMasterChg chg="add del addSldLayout delSldLayout">
        <pc:chgData name="Eddie Tian" userId="f9462fc811ce05a6" providerId="LiveId" clId="{D7E975B6-5E38-439C-AED6-3C32089D0F54}" dt="2023-02-09T01:37:33.518" v="4" actId="26606"/>
        <pc:sldMasterMkLst>
          <pc:docMk/>
          <pc:sldMasterMk cId="2460954070" sldId="2147483660"/>
        </pc:sldMasterMkLst>
        <pc:sldLayoutChg chg="add del">
          <pc:chgData name="Eddie Tian" userId="f9462fc811ce05a6" providerId="LiveId" clId="{D7E975B6-5E38-439C-AED6-3C32089D0F54}" dt="2023-02-09T01:37:33.518" v="4" actId="26606"/>
          <pc:sldLayoutMkLst>
            <pc:docMk/>
            <pc:sldMasterMk cId="2460954070" sldId="2147483660"/>
            <pc:sldLayoutMk cId="2385387890" sldId="2147483661"/>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949138452" sldId="2147483662"/>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2591524520" sldId="2147483663"/>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1203092039" sldId="2147483664"/>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3733172339" sldId="2147483665"/>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3210312558" sldId="2147483666"/>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3146388984" sldId="2147483667"/>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3171841454" sldId="2147483668"/>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1718958274" sldId="2147483669"/>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2202905451" sldId="2147483670"/>
          </pc:sldLayoutMkLst>
        </pc:sldLayoutChg>
        <pc:sldLayoutChg chg="add del">
          <pc:chgData name="Eddie Tian" userId="f9462fc811ce05a6" providerId="LiveId" clId="{D7E975B6-5E38-439C-AED6-3C32089D0F54}" dt="2023-02-09T01:37:33.518" v="4" actId="26606"/>
          <pc:sldLayoutMkLst>
            <pc:docMk/>
            <pc:sldMasterMk cId="2460954070" sldId="2147483660"/>
            <pc:sldLayoutMk cId="3479445657" sldId="2147483671"/>
          </pc:sldLayoutMkLst>
        </pc:sldLayoutChg>
      </pc:sldMasterChg>
      <pc:sldMasterChg chg="add del addSldLayout delSldLayout">
        <pc:chgData name="Eddie Tian" userId="f9462fc811ce05a6" providerId="LiveId" clId="{D7E975B6-5E38-439C-AED6-3C32089D0F54}" dt="2023-02-09T01:37:26.390" v="1" actId="26606"/>
        <pc:sldMasterMkLst>
          <pc:docMk/>
          <pc:sldMasterMk cId="1680813665" sldId="2147483686"/>
        </pc:sldMasterMkLst>
        <pc:sldLayoutChg chg="add del">
          <pc:chgData name="Eddie Tian" userId="f9462fc811ce05a6" providerId="LiveId" clId="{D7E975B6-5E38-439C-AED6-3C32089D0F54}" dt="2023-02-09T01:37:26.390" v="1" actId="26606"/>
          <pc:sldLayoutMkLst>
            <pc:docMk/>
            <pc:sldMasterMk cId="1680813665" sldId="2147483686"/>
            <pc:sldLayoutMk cId="654965501" sldId="2147483674"/>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2943020859" sldId="2147483675"/>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1649859276" sldId="2147483676"/>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599934721" sldId="2147483677"/>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864600393" sldId="2147483678"/>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2432450024" sldId="2147483679"/>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648365248" sldId="2147483680"/>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848606617" sldId="2147483681"/>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3342503380" sldId="2147483682"/>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4008981599" sldId="2147483683"/>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700281724" sldId="2147483684"/>
          </pc:sldLayoutMkLst>
        </pc:sldLayoutChg>
        <pc:sldLayoutChg chg="add del">
          <pc:chgData name="Eddie Tian" userId="f9462fc811ce05a6" providerId="LiveId" clId="{D7E975B6-5E38-439C-AED6-3C32089D0F54}" dt="2023-02-09T01:37:26.390" v="1" actId="26606"/>
          <pc:sldLayoutMkLst>
            <pc:docMk/>
            <pc:sldMasterMk cId="1680813665" sldId="2147483686"/>
            <pc:sldLayoutMk cId="2475562748" sldId="2147483685"/>
          </pc:sldLayoutMkLst>
        </pc:sldLayoutChg>
      </pc:sldMasterChg>
      <pc:sldMasterChg chg="add del addSldLayout delSldLayout">
        <pc:chgData name="Eddie Tian" userId="f9462fc811ce05a6" providerId="LiveId" clId="{D7E975B6-5E38-439C-AED6-3C32089D0F54}" dt="2023-02-09T01:37:33.518" v="4" actId="26606"/>
        <pc:sldMasterMkLst>
          <pc:docMk/>
          <pc:sldMasterMk cId="2377894704" sldId="2147483763"/>
        </pc:sldMasterMkLst>
        <pc:sldLayoutChg chg="add del">
          <pc:chgData name="Eddie Tian" userId="f9462fc811ce05a6" providerId="LiveId" clId="{D7E975B6-5E38-439C-AED6-3C32089D0F54}" dt="2023-02-09T01:37:33.518" v="4" actId="26606"/>
          <pc:sldLayoutMkLst>
            <pc:docMk/>
            <pc:sldMasterMk cId="2377894704" sldId="2147483763"/>
            <pc:sldLayoutMk cId="895695649" sldId="2147483752"/>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1177886497" sldId="2147483753"/>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765134869" sldId="2147483754"/>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613427287" sldId="2147483755"/>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550444935" sldId="2147483756"/>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503526317" sldId="2147483757"/>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1997070078" sldId="2147483758"/>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758409312" sldId="2147483759"/>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1449745062" sldId="2147483760"/>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334175281" sldId="2147483761"/>
          </pc:sldLayoutMkLst>
        </pc:sldLayoutChg>
        <pc:sldLayoutChg chg="add del">
          <pc:chgData name="Eddie Tian" userId="f9462fc811ce05a6" providerId="LiveId" clId="{D7E975B6-5E38-439C-AED6-3C32089D0F54}" dt="2023-02-09T01:37:33.518" v="4" actId="26606"/>
          <pc:sldLayoutMkLst>
            <pc:docMk/>
            <pc:sldMasterMk cId="2377894704" sldId="2147483763"/>
            <pc:sldLayoutMk cId="2462201620" sldId="2147483762"/>
          </pc:sldLayoutMkLst>
        </pc:sldLayoutChg>
      </pc:sldMasterChg>
    </pc:docChg>
  </pc:docChgLst>
  <pc:docChgLst>
    <pc:chgData name="Nikoo Givehchian" userId="a55db2ba948e07f0" providerId="LiveId" clId="{2E398474-3AC7-4E32-A852-65D1B1222AB1}"/>
    <pc:docChg chg="undo custSel addSld delSld modSld">
      <pc:chgData name="Nikoo Givehchian" userId="a55db2ba948e07f0" providerId="LiveId" clId="{2E398474-3AC7-4E32-A852-65D1B1222AB1}" dt="2023-03-06T21:01:34.064" v="451" actId="478"/>
      <pc:docMkLst>
        <pc:docMk/>
      </pc:docMkLst>
      <pc:sldChg chg="modNotesTx">
        <pc:chgData name="Nikoo Givehchian" userId="a55db2ba948e07f0" providerId="LiveId" clId="{2E398474-3AC7-4E32-A852-65D1B1222AB1}" dt="2023-03-06T02:44:04.892" v="326" actId="20577"/>
        <pc:sldMkLst>
          <pc:docMk/>
          <pc:sldMk cId="109857222" sldId="256"/>
        </pc:sldMkLst>
      </pc:sldChg>
      <pc:sldChg chg="add del">
        <pc:chgData name="Nikoo Givehchian" userId="a55db2ba948e07f0" providerId="LiveId" clId="{2E398474-3AC7-4E32-A852-65D1B1222AB1}" dt="2023-03-04T05:34:10.547" v="5" actId="47"/>
        <pc:sldMkLst>
          <pc:docMk/>
          <pc:sldMk cId="2478687805" sldId="257"/>
        </pc:sldMkLst>
      </pc:sldChg>
      <pc:sldChg chg="add del">
        <pc:chgData name="Nikoo Givehchian" userId="a55db2ba948e07f0" providerId="LiveId" clId="{2E398474-3AC7-4E32-A852-65D1B1222AB1}" dt="2023-03-04T05:34:23.308" v="8" actId="47"/>
        <pc:sldMkLst>
          <pc:docMk/>
          <pc:sldMk cId="2090225909" sldId="258"/>
        </pc:sldMkLst>
      </pc:sldChg>
      <pc:sldChg chg="add del">
        <pc:chgData name="Nikoo Givehchian" userId="a55db2ba948e07f0" providerId="LiveId" clId="{2E398474-3AC7-4E32-A852-65D1B1222AB1}" dt="2023-03-04T05:34:10.547" v="5" actId="47"/>
        <pc:sldMkLst>
          <pc:docMk/>
          <pc:sldMk cId="2899712909" sldId="260"/>
        </pc:sldMkLst>
      </pc:sldChg>
      <pc:sldChg chg="add del">
        <pc:chgData name="Nikoo Givehchian" userId="a55db2ba948e07f0" providerId="LiveId" clId="{2E398474-3AC7-4E32-A852-65D1B1222AB1}" dt="2023-03-04T05:34:10.547" v="5" actId="47"/>
        <pc:sldMkLst>
          <pc:docMk/>
          <pc:sldMk cId="389917012" sldId="261"/>
        </pc:sldMkLst>
      </pc:sldChg>
      <pc:sldChg chg="add del">
        <pc:chgData name="Nikoo Givehchian" userId="a55db2ba948e07f0" providerId="LiveId" clId="{2E398474-3AC7-4E32-A852-65D1B1222AB1}" dt="2023-03-04T05:34:10.002" v="4" actId="47"/>
        <pc:sldMkLst>
          <pc:docMk/>
          <pc:sldMk cId="334727730" sldId="262"/>
        </pc:sldMkLst>
      </pc:sldChg>
      <pc:sldChg chg="add del">
        <pc:chgData name="Nikoo Givehchian" userId="a55db2ba948e07f0" providerId="LiveId" clId="{2E398474-3AC7-4E32-A852-65D1B1222AB1}" dt="2023-03-04T05:34:10.547" v="5" actId="47"/>
        <pc:sldMkLst>
          <pc:docMk/>
          <pc:sldMk cId="3478992770" sldId="263"/>
        </pc:sldMkLst>
      </pc:sldChg>
      <pc:sldChg chg="add del">
        <pc:chgData name="Nikoo Givehchian" userId="a55db2ba948e07f0" providerId="LiveId" clId="{2E398474-3AC7-4E32-A852-65D1B1222AB1}" dt="2023-03-04T05:34:18.482" v="6" actId="47"/>
        <pc:sldMkLst>
          <pc:docMk/>
          <pc:sldMk cId="283021925" sldId="264"/>
        </pc:sldMkLst>
      </pc:sldChg>
      <pc:sldChg chg="add del">
        <pc:chgData name="Nikoo Givehchian" userId="a55db2ba948e07f0" providerId="LiveId" clId="{2E398474-3AC7-4E32-A852-65D1B1222AB1}" dt="2023-03-04T05:34:18.482" v="6" actId="47"/>
        <pc:sldMkLst>
          <pc:docMk/>
          <pc:sldMk cId="1412424693" sldId="265"/>
        </pc:sldMkLst>
      </pc:sldChg>
      <pc:sldChg chg="add del">
        <pc:chgData name="Nikoo Givehchian" userId="a55db2ba948e07f0" providerId="LiveId" clId="{2E398474-3AC7-4E32-A852-65D1B1222AB1}" dt="2023-03-04T05:34:19.785" v="7" actId="47"/>
        <pc:sldMkLst>
          <pc:docMk/>
          <pc:sldMk cId="1574318580" sldId="266"/>
        </pc:sldMkLst>
      </pc:sldChg>
      <pc:sldChg chg="modSp new mod">
        <pc:chgData name="Nikoo Givehchian" userId="a55db2ba948e07f0" providerId="LiveId" clId="{2E398474-3AC7-4E32-A852-65D1B1222AB1}" dt="2023-03-04T05:35:09.103" v="100" actId="20577"/>
        <pc:sldMkLst>
          <pc:docMk/>
          <pc:sldMk cId="2849951561" sldId="268"/>
        </pc:sldMkLst>
        <pc:spChg chg="mod">
          <ac:chgData name="Nikoo Givehchian" userId="a55db2ba948e07f0" providerId="LiveId" clId="{2E398474-3AC7-4E32-A852-65D1B1222AB1}" dt="2023-03-04T05:35:09.103" v="100" actId="20577"/>
          <ac:spMkLst>
            <pc:docMk/>
            <pc:sldMk cId="2849951561" sldId="268"/>
            <ac:spMk id="2" creationId="{1588863B-6249-12E8-1C24-195ED317B74B}"/>
          </ac:spMkLst>
        </pc:spChg>
      </pc:sldChg>
      <pc:sldChg chg="new del">
        <pc:chgData name="Nikoo Givehchian" userId="a55db2ba948e07f0" providerId="LiveId" clId="{2E398474-3AC7-4E32-A852-65D1B1222AB1}" dt="2023-03-04T05:34:09.662" v="3" actId="680"/>
        <pc:sldMkLst>
          <pc:docMk/>
          <pc:sldMk cId="3372024128" sldId="268"/>
        </pc:sldMkLst>
      </pc:sldChg>
      <pc:sldChg chg="new del">
        <pc:chgData name="Nikoo Givehchian" userId="a55db2ba948e07f0" providerId="LiveId" clId="{2E398474-3AC7-4E32-A852-65D1B1222AB1}" dt="2023-03-04T05:34:29.066" v="10" actId="47"/>
        <pc:sldMkLst>
          <pc:docMk/>
          <pc:sldMk cId="3418082302" sldId="268"/>
        </pc:sldMkLst>
      </pc:sldChg>
      <pc:sldChg chg="delSp modSp new mod">
        <pc:chgData name="Nikoo Givehchian" userId="a55db2ba948e07f0" providerId="LiveId" clId="{2E398474-3AC7-4E32-A852-65D1B1222AB1}" dt="2023-03-06T21:01:34.064" v="451" actId="478"/>
        <pc:sldMkLst>
          <pc:docMk/>
          <pc:sldMk cId="1274617203" sldId="269"/>
        </pc:sldMkLst>
        <pc:spChg chg="mod">
          <ac:chgData name="Nikoo Givehchian" userId="a55db2ba948e07f0" providerId="LiveId" clId="{2E398474-3AC7-4E32-A852-65D1B1222AB1}" dt="2023-03-04T05:35:42.193" v="105" actId="20577"/>
          <ac:spMkLst>
            <pc:docMk/>
            <pc:sldMk cId="1274617203" sldId="269"/>
            <ac:spMk id="2" creationId="{BF1F35FB-FC82-5E9D-F718-E0DA19D2CF36}"/>
          </ac:spMkLst>
        </pc:spChg>
        <pc:spChg chg="del">
          <ac:chgData name="Nikoo Givehchian" userId="a55db2ba948e07f0" providerId="LiveId" clId="{2E398474-3AC7-4E32-A852-65D1B1222AB1}" dt="2023-03-06T21:01:34.064" v="451" actId="478"/>
          <ac:spMkLst>
            <pc:docMk/>
            <pc:sldMk cId="1274617203" sldId="269"/>
            <ac:spMk id="3" creationId="{D75D2772-12FB-85C7-7008-2632A61A8AAF}"/>
          </ac:spMkLst>
        </pc:spChg>
      </pc:sldChg>
      <pc:sldChg chg="addSp delSp modSp new mod">
        <pc:chgData name="Nikoo Givehchian" userId="a55db2ba948e07f0" providerId="LiveId" clId="{2E398474-3AC7-4E32-A852-65D1B1222AB1}" dt="2023-03-06T21:00:21.719" v="422" actId="1582"/>
        <pc:sldMkLst>
          <pc:docMk/>
          <pc:sldMk cId="3077717863" sldId="270"/>
        </pc:sldMkLst>
        <pc:spChg chg="mod">
          <ac:chgData name="Nikoo Givehchian" userId="a55db2ba948e07f0" providerId="LiveId" clId="{2E398474-3AC7-4E32-A852-65D1B1222AB1}" dt="2023-03-04T05:37:28.541" v="237" actId="20577"/>
          <ac:spMkLst>
            <pc:docMk/>
            <pc:sldMk cId="3077717863" sldId="270"/>
            <ac:spMk id="2" creationId="{D9A96AC7-2FAE-B330-8279-C3C8D6EC8349}"/>
          </ac:spMkLst>
        </pc:spChg>
        <pc:picChg chg="del">
          <ac:chgData name="Nikoo Givehchian" userId="a55db2ba948e07f0" providerId="LiveId" clId="{2E398474-3AC7-4E32-A852-65D1B1222AB1}" dt="2023-03-06T20:56:40.732" v="379" actId="478"/>
          <ac:picMkLst>
            <pc:docMk/>
            <pc:sldMk cId="3077717863" sldId="270"/>
            <ac:picMk id="4" creationId="{C56EEF71-651C-C3FD-2FD4-42F8046DAAFF}"/>
          </ac:picMkLst>
        </pc:picChg>
        <pc:picChg chg="mod">
          <ac:chgData name="Nikoo Givehchian" userId="a55db2ba948e07f0" providerId="LiveId" clId="{2E398474-3AC7-4E32-A852-65D1B1222AB1}" dt="2023-03-06T20:59:42.998" v="417" actId="14100"/>
          <ac:picMkLst>
            <pc:docMk/>
            <pc:sldMk cId="3077717863" sldId="270"/>
            <ac:picMk id="5" creationId="{C8CF2889-83C6-6384-E041-83D65B627351}"/>
          </ac:picMkLst>
        </pc:picChg>
        <pc:picChg chg="add mod">
          <ac:chgData name="Nikoo Givehchian" userId="a55db2ba948e07f0" providerId="LiveId" clId="{2E398474-3AC7-4E32-A852-65D1B1222AB1}" dt="2023-03-06T20:59:45.421" v="418" actId="14100"/>
          <ac:picMkLst>
            <pc:docMk/>
            <pc:sldMk cId="3077717863" sldId="270"/>
            <ac:picMk id="6" creationId="{ACE6C93E-F048-5F88-4AD2-69D5B21C8C16}"/>
          </ac:picMkLst>
        </pc:picChg>
        <pc:picChg chg="add del mod ord">
          <ac:chgData name="Nikoo Givehchian" userId="a55db2ba948e07f0" providerId="LiveId" clId="{2E398474-3AC7-4E32-A852-65D1B1222AB1}" dt="2023-03-06T20:58:30.081" v="406" actId="22"/>
          <ac:picMkLst>
            <pc:docMk/>
            <pc:sldMk cId="3077717863" sldId="270"/>
            <ac:picMk id="8" creationId="{22F3B3BB-BB72-369B-A520-A2AB698FD543}"/>
          </ac:picMkLst>
        </pc:picChg>
        <pc:cxnChg chg="add mod">
          <ac:chgData name="Nikoo Givehchian" userId="a55db2ba948e07f0" providerId="LiveId" clId="{2E398474-3AC7-4E32-A852-65D1B1222AB1}" dt="2023-03-06T21:00:21.719" v="422" actId="1582"/>
          <ac:cxnSpMkLst>
            <pc:docMk/>
            <pc:sldMk cId="3077717863" sldId="270"/>
            <ac:cxnSpMk id="10" creationId="{74EB3CDE-AE7A-F5B2-D311-DD342A757D1C}"/>
          </ac:cxnSpMkLst>
        </pc:cxnChg>
      </pc:sldChg>
      <pc:sldChg chg="new del">
        <pc:chgData name="Nikoo Givehchian" userId="a55db2ba948e07f0" providerId="LiveId" clId="{2E398474-3AC7-4E32-A852-65D1B1222AB1}" dt="2023-03-04T05:35:49.099" v="107" actId="680"/>
        <pc:sldMkLst>
          <pc:docMk/>
          <pc:sldMk cId="3411262002" sldId="270"/>
        </pc:sldMkLst>
      </pc:sldChg>
      <pc:sldChg chg="modSp add mod modNotesTx">
        <pc:chgData name="Nikoo Givehchian" userId="a55db2ba948e07f0" providerId="LiveId" clId="{2E398474-3AC7-4E32-A852-65D1B1222AB1}" dt="2023-03-06T02:44:25.360" v="335" actId="20577"/>
        <pc:sldMkLst>
          <pc:docMk/>
          <pc:sldMk cId="2955201" sldId="271"/>
        </pc:sldMkLst>
        <pc:spChg chg="mod">
          <ac:chgData name="Nikoo Givehchian" userId="a55db2ba948e07f0" providerId="LiveId" clId="{2E398474-3AC7-4E32-A852-65D1B1222AB1}" dt="2023-03-04T05:36:17.380" v="149" actId="20577"/>
          <ac:spMkLst>
            <pc:docMk/>
            <pc:sldMk cId="2955201" sldId="271"/>
            <ac:spMk id="2" creationId="{D9A96AC7-2FAE-B330-8279-C3C8D6EC8349}"/>
          </ac:spMkLst>
        </pc:spChg>
      </pc:sldChg>
      <pc:sldChg chg="modSp add mod">
        <pc:chgData name="Nikoo Givehchian" userId="a55db2ba948e07f0" providerId="LiveId" clId="{2E398474-3AC7-4E32-A852-65D1B1222AB1}" dt="2023-03-04T05:36:24.926" v="160" actId="20577"/>
        <pc:sldMkLst>
          <pc:docMk/>
          <pc:sldMk cId="3652332969" sldId="272"/>
        </pc:sldMkLst>
        <pc:spChg chg="mod">
          <ac:chgData name="Nikoo Givehchian" userId="a55db2ba948e07f0" providerId="LiveId" clId="{2E398474-3AC7-4E32-A852-65D1B1222AB1}" dt="2023-03-04T05:36:24.926" v="160" actId="20577"/>
          <ac:spMkLst>
            <pc:docMk/>
            <pc:sldMk cId="3652332969" sldId="272"/>
            <ac:spMk id="2" creationId="{D9A96AC7-2FAE-B330-8279-C3C8D6EC8349}"/>
          </ac:spMkLst>
        </pc:spChg>
      </pc:sldChg>
      <pc:sldChg chg="modSp add mod">
        <pc:chgData name="Nikoo Givehchian" userId="a55db2ba948e07f0" providerId="LiveId" clId="{2E398474-3AC7-4E32-A852-65D1B1222AB1}" dt="2023-03-04T05:36:49.039" v="175" actId="20577"/>
        <pc:sldMkLst>
          <pc:docMk/>
          <pc:sldMk cId="2110572832" sldId="273"/>
        </pc:sldMkLst>
        <pc:spChg chg="mod">
          <ac:chgData name="Nikoo Givehchian" userId="a55db2ba948e07f0" providerId="LiveId" clId="{2E398474-3AC7-4E32-A852-65D1B1222AB1}" dt="2023-03-04T05:36:49.039" v="175" actId="20577"/>
          <ac:spMkLst>
            <pc:docMk/>
            <pc:sldMk cId="2110572832" sldId="273"/>
            <ac:spMk id="2" creationId="{D9A96AC7-2FAE-B330-8279-C3C8D6EC8349}"/>
          </ac:spMkLst>
        </pc:spChg>
      </pc:sldChg>
      <pc:sldChg chg="new del">
        <pc:chgData name="Nikoo Givehchian" userId="a55db2ba948e07f0" providerId="LiveId" clId="{2E398474-3AC7-4E32-A852-65D1B1222AB1}" dt="2023-03-04T05:36:56.148" v="177" actId="680"/>
        <pc:sldMkLst>
          <pc:docMk/>
          <pc:sldMk cId="1796826445" sldId="274"/>
        </pc:sldMkLst>
      </pc:sldChg>
      <pc:sldChg chg="add">
        <pc:chgData name="Nikoo Givehchian" userId="a55db2ba948e07f0" providerId="LiveId" clId="{2E398474-3AC7-4E32-A852-65D1B1222AB1}" dt="2023-03-04T05:37:01.093" v="178"/>
        <pc:sldMkLst>
          <pc:docMk/>
          <pc:sldMk cId="1992662277" sldId="274"/>
        </pc:sldMkLst>
      </pc:sldChg>
      <pc:sldChg chg="modSp mod modNotesTx">
        <pc:chgData name="Nikoo Givehchian" userId="a55db2ba948e07f0" providerId="LiveId" clId="{2E398474-3AC7-4E32-A852-65D1B1222AB1}" dt="2023-03-06T02:44:28.517" v="340" actId="20577"/>
        <pc:sldMkLst>
          <pc:docMk/>
          <pc:sldMk cId="2505462633" sldId="275"/>
        </pc:sldMkLst>
        <pc:spChg chg="mod">
          <ac:chgData name="Nikoo Givehchian" userId="a55db2ba948e07f0" providerId="LiveId" clId="{2E398474-3AC7-4E32-A852-65D1B1222AB1}" dt="2023-03-06T02:23:02.585" v="311" actId="20577"/>
          <ac:spMkLst>
            <pc:docMk/>
            <pc:sldMk cId="2505462633" sldId="275"/>
            <ac:spMk id="3" creationId="{E6704D84-3F59-CCD2-1BE8-FF3903479715}"/>
          </ac:spMkLst>
        </pc:spChg>
      </pc:sldChg>
      <pc:sldChg chg="addSp delSp modSp new mod">
        <pc:chgData name="Nikoo Givehchian" userId="a55db2ba948e07f0" providerId="LiveId" clId="{2E398474-3AC7-4E32-A852-65D1B1222AB1}" dt="2023-03-06T21:00:37.897" v="450" actId="1038"/>
        <pc:sldMkLst>
          <pc:docMk/>
          <pc:sldMk cId="2796099969" sldId="279"/>
        </pc:sldMkLst>
        <pc:spChg chg="mod">
          <ac:chgData name="Nikoo Givehchian" userId="a55db2ba948e07f0" providerId="LiveId" clId="{2E398474-3AC7-4E32-A852-65D1B1222AB1}" dt="2023-03-06T20:53:26.697" v="371" actId="20577"/>
          <ac:spMkLst>
            <pc:docMk/>
            <pc:sldMk cId="2796099969" sldId="279"/>
            <ac:spMk id="2" creationId="{7D8C481F-3951-F6DB-72EF-0B7C65FF8899}"/>
          </ac:spMkLst>
        </pc:spChg>
        <pc:picChg chg="add del mod">
          <ac:chgData name="Nikoo Givehchian" userId="a55db2ba948e07f0" providerId="LiveId" clId="{2E398474-3AC7-4E32-A852-65D1B1222AB1}" dt="2023-03-06T20:56:57.460" v="384" actId="478"/>
          <ac:picMkLst>
            <pc:docMk/>
            <pc:sldMk cId="2796099969" sldId="279"/>
            <ac:picMk id="4" creationId="{6D0EDDE6-AE94-1448-E17C-2D7AA765517B}"/>
          </ac:picMkLst>
        </pc:picChg>
        <pc:picChg chg="add mod ord">
          <ac:chgData name="Nikoo Givehchian" userId="a55db2ba948e07f0" providerId="LiveId" clId="{2E398474-3AC7-4E32-A852-65D1B1222AB1}" dt="2023-03-06T21:00:31.525" v="430" actId="1037"/>
          <ac:picMkLst>
            <pc:docMk/>
            <pc:sldMk cId="2796099969" sldId="279"/>
            <ac:picMk id="6" creationId="{25E8BE28-606A-17A8-AF4A-AAA980913918}"/>
          </ac:picMkLst>
        </pc:picChg>
        <pc:picChg chg="add mod">
          <ac:chgData name="Nikoo Givehchian" userId="a55db2ba948e07f0" providerId="LiveId" clId="{2E398474-3AC7-4E32-A852-65D1B1222AB1}" dt="2023-03-06T20:57:00.530" v="385" actId="1076"/>
          <ac:picMkLst>
            <pc:docMk/>
            <pc:sldMk cId="2796099969" sldId="279"/>
            <ac:picMk id="7" creationId="{E32EA303-A134-DDED-9448-3F752854E922}"/>
          </ac:picMkLst>
        </pc:picChg>
        <pc:picChg chg="add mod">
          <ac:chgData name="Nikoo Givehchian" userId="a55db2ba948e07f0" providerId="LiveId" clId="{2E398474-3AC7-4E32-A852-65D1B1222AB1}" dt="2023-03-06T21:00:37.897" v="450" actId="1038"/>
          <ac:picMkLst>
            <pc:docMk/>
            <pc:sldMk cId="2796099969" sldId="279"/>
            <ac:picMk id="9" creationId="{0A241E73-557A-9720-CD05-D47FD69B4992}"/>
          </ac:picMkLst>
        </pc:picChg>
      </pc:sldChg>
    </pc:docChg>
  </pc:docChgLst>
  <pc:docChgLst>
    <pc:chgData name="Spencer Ball" userId="1b5db1b77b4cd4a2" providerId="Windows Live" clId="Web-{5C1CA6D7-BE59-4D77-A536-6BBAFE86814E}"/>
    <pc:docChg chg="addSld delSld modSld">
      <pc:chgData name="Spencer Ball" userId="1b5db1b77b4cd4a2" providerId="Windows Live" clId="Web-{5C1CA6D7-BE59-4D77-A536-6BBAFE86814E}" dt="2023-03-06T21:04:08.656" v="99" actId="20577"/>
      <pc:docMkLst>
        <pc:docMk/>
      </pc:docMkLst>
      <pc:sldChg chg="modSp">
        <pc:chgData name="Spencer Ball" userId="1b5db1b77b4cd4a2" providerId="Windows Live" clId="Web-{5C1CA6D7-BE59-4D77-A536-6BBAFE86814E}" dt="2023-03-06T21:04:08.656" v="99" actId="20577"/>
        <pc:sldMkLst>
          <pc:docMk/>
          <pc:sldMk cId="2110572832" sldId="273"/>
        </pc:sldMkLst>
        <pc:spChg chg="mod">
          <ac:chgData name="Spencer Ball" userId="1b5db1b77b4cd4a2" providerId="Windows Live" clId="Web-{5C1CA6D7-BE59-4D77-A536-6BBAFE86814E}" dt="2023-03-06T21:04:08.656" v="99" actId="20577"/>
          <ac:spMkLst>
            <pc:docMk/>
            <pc:sldMk cId="2110572832" sldId="273"/>
            <ac:spMk id="3" creationId="{E6704D84-3F59-CCD2-1BE8-FF3903479715}"/>
          </ac:spMkLst>
        </pc:spChg>
      </pc:sldChg>
      <pc:sldChg chg="modSp">
        <pc:chgData name="Spencer Ball" userId="1b5db1b77b4cd4a2" providerId="Windows Live" clId="Web-{5C1CA6D7-BE59-4D77-A536-6BBAFE86814E}" dt="2023-03-06T21:02:06.465" v="91" actId="20577"/>
        <pc:sldMkLst>
          <pc:docMk/>
          <pc:sldMk cId="328820712" sldId="278"/>
        </pc:sldMkLst>
        <pc:spChg chg="mod">
          <ac:chgData name="Spencer Ball" userId="1b5db1b77b4cd4a2" providerId="Windows Live" clId="Web-{5C1CA6D7-BE59-4D77-A536-6BBAFE86814E}" dt="2023-03-06T21:02:06.465" v="91" actId="20577"/>
          <ac:spMkLst>
            <pc:docMk/>
            <pc:sldMk cId="328820712" sldId="278"/>
            <ac:spMk id="3" creationId="{A43A2920-B542-BDE8-74AE-3A57D04BD573}"/>
          </ac:spMkLst>
        </pc:spChg>
      </pc:sldChg>
      <pc:sldChg chg="addSp delSp modSp new del mod modClrScheme chgLayout">
        <pc:chgData name="Spencer Ball" userId="1b5db1b77b4cd4a2" providerId="Windows Live" clId="Web-{5C1CA6D7-BE59-4D77-A536-6BBAFE86814E}" dt="2023-03-06T21:00:34.165" v="47"/>
        <pc:sldMkLst>
          <pc:docMk/>
          <pc:sldMk cId="1518375333" sldId="280"/>
        </pc:sldMkLst>
        <pc:spChg chg="del">
          <ac:chgData name="Spencer Ball" userId="1b5db1b77b4cd4a2" providerId="Windows Live" clId="Web-{5C1CA6D7-BE59-4D77-A536-6BBAFE86814E}" dt="2023-03-06T20:55:38.451" v="40"/>
          <ac:spMkLst>
            <pc:docMk/>
            <pc:sldMk cId="1518375333" sldId="280"/>
            <ac:spMk id="2" creationId="{22A0E429-C016-E8EB-05EC-50101DA776D4}"/>
          </ac:spMkLst>
        </pc:spChg>
        <pc:spChg chg="del">
          <ac:chgData name="Spencer Ball" userId="1b5db1b77b4cd4a2" providerId="Windows Live" clId="Web-{5C1CA6D7-BE59-4D77-A536-6BBAFE86814E}" dt="2023-03-06T20:55:40.810" v="41"/>
          <ac:spMkLst>
            <pc:docMk/>
            <pc:sldMk cId="1518375333" sldId="280"/>
            <ac:spMk id="3" creationId="{C16C78BB-F8A9-3809-7EEC-E5ACF0E9484D}"/>
          </ac:spMkLst>
        </pc:spChg>
        <pc:spChg chg="add del mod">
          <ac:chgData name="Spencer Ball" userId="1b5db1b77b4cd4a2" providerId="Windows Live" clId="Web-{5C1CA6D7-BE59-4D77-A536-6BBAFE86814E}" dt="2023-03-06T20:57:44.361" v="45"/>
          <ac:spMkLst>
            <pc:docMk/>
            <pc:sldMk cId="1518375333" sldId="280"/>
            <ac:spMk id="4" creationId="{F2A6A67B-9814-BC2F-18FA-946B50D395D1}"/>
          </ac:spMkLst>
        </pc:spChg>
      </pc:sldChg>
      <pc:sldChg chg="delSp new del">
        <pc:chgData name="Spencer Ball" userId="1b5db1b77b4cd4a2" providerId="Windows Live" clId="Web-{5C1CA6D7-BE59-4D77-A536-6BBAFE86814E}" dt="2023-03-06T21:00:01.788" v="46"/>
        <pc:sldMkLst>
          <pc:docMk/>
          <pc:sldMk cId="415760842" sldId="281"/>
        </pc:sldMkLst>
        <pc:spChg chg="del">
          <ac:chgData name="Spencer Ball" userId="1b5db1b77b4cd4a2" providerId="Windows Live" clId="Web-{5C1CA6D7-BE59-4D77-A536-6BBAFE86814E}" dt="2023-03-06T20:56:02.733" v="43"/>
          <ac:spMkLst>
            <pc:docMk/>
            <pc:sldMk cId="415760842" sldId="281"/>
            <ac:spMk id="2" creationId="{664AB6D9-8E9F-722F-5718-9FADAF7C3065}"/>
          </ac:spMkLst>
        </pc:spChg>
        <pc:spChg chg="del">
          <ac:chgData name="Spencer Ball" userId="1b5db1b77b4cd4a2" providerId="Windows Live" clId="Web-{5C1CA6D7-BE59-4D77-A536-6BBAFE86814E}" dt="2023-03-06T20:56:01.123" v="42"/>
          <ac:spMkLst>
            <pc:docMk/>
            <pc:sldMk cId="415760842" sldId="281"/>
            <ac:spMk id="3" creationId="{BC334A3B-EB34-E492-5F15-F29085946ADC}"/>
          </ac:spMkLst>
        </pc:spChg>
      </pc:sldChg>
    </pc:docChg>
  </pc:docChgLst>
  <pc:docChgLst>
    <pc:chgData name="Kevin Kim" userId="63cec7eb962b2923" providerId="LiveId" clId="{2B814D52-9C6F-4D2D-B6D2-9A262D21731B}"/>
    <pc:docChg chg="custSel addSld modSld sldOrd">
      <pc:chgData name="Kevin Kim" userId="63cec7eb962b2923" providerId="LiveId" clId="{2B814D52-9C6F-4D2D-B6D2-9A262D21731B}" dt="2023-03-30T17:03:38.851" v="533"/>
      <pc:docMkLst>
        <pc:docMk/>
      </pc:docMkLst>
      <pc:sldChg chg="addSp modSp mod">
        <pc:chgData name="Kevin Kim" userId="63cec7eb962b2923" providerId="LiveId" clId="{2B814D52-9C6F-4D2D-B6D2-9A262D21731B}" dt="2023-03-30T16:59:43.651" v="182" actId="20577"/>
        <pc:sldMkLst>
          <pc:docMk/>
          <pc:sldMk cId="3478992770" sldId="263"/>
        </pc:sldMkLst>
        <pc:spChg chg="add mod">
          <ac:chgData name="Kevin Kim" userId="63cec7eb962b2923" providerId="LiveId" clId="{2B814D52-9C6F-4D2D-B6D2-9A262D21731B}" dt="2023-03-30T16:56:31.335" v="63" actId="1076"/>
          <ac:spMkLst>
            <pc:docMk/>
            <pc:sldMk cId="3478992770" sldId="263"/>
            <ac:spMk id="2" creationId="{79FE2A62-3A13-9D0E-16A1-B3A16EAE18AF}"/>
          </ac:spMkLst>
        </pc:spChg>
        <pc:spChg chg="add mod">
          <ac:chgData name="Kevin Kim" userId="63cec7eb962b2923" providerId="LiveId" clId="{2B814D52-9C6F-4D2D-B6D2-9A262D21731B}" dt="2023-03-30T16:59:43.651" v="182" actId="20577"/>
          <ac:spMkLst>
            <pc:docMk/>
            <pc:sldMk cId="3478992770" sldId="263"/>
            <ac:spMk id="5" creationId="{629C86F1-E35C-8818-88DD-2CC6889C4499}"/>
          </ac:spMkLst>
        </pc:spChg>
        <pc:picChg chg="mod">
          <ac:chgData name="Kevin Kim" userId="63cec7eb962b2923" providerId="LiveId" clId="{2B814D52-9C6F-4D2D-B6D2-9A262D21731B}" dt="2023-03-30T16:59:25.333" v="147" actId="1076"/>
          <ac:picMkLst>
            <pc:docMk/>
            <pc:sldMk cId="3478992770" sldId="263"/>
            <ac:picMk id="3" creationId="{DC1AC662-217B-C892-8647-FF73842692F2}"/>
          </ac:picMkLst>
        </pc:picChg>
        <pc:picChg chg="mod modCrop">
          <ac:chgData name="Kevin Kim" userId="63cec7eb962b2923" providerId="LiveId" clId="{2B814D52-9C6F-4D2D-B6D2-9A262D21731B}" dt="2023-03-30T16:56:19.999" v="62" actId="14100"/>
          <ac:picMkLst>
            <pc:docMk/>
            <pc:sldMk cId="3478992770" sldId="263"/>
            <ac:picMk id="4" creationId="{F62FE4A2-7DDB-4B0F-5453-2D7C879BDBCB}"/>
          </ac:picMkLst>
        </pc:picChg>
      </pc:sldChg>
      <pc:sldChg chg="ord">
        <pc:chgData name="Kevin Kim" userId="63cec7eb962b2923" providerId="LiveId" clId="{2B814D52-9C6F-4D2D-B6D2-9A262D21731B}" dt="2023-03-30T17:03:38.851" v="533"/>
        <pc:sldMkLst>
          <pc:docMk/>
          <pc:sldMk cId="303936291" sldId="277"/>
        </pc:sldMkLst>
      </pc:sldChg>
      <pc:sldChg chg="addSp delSp modSp mod">
        <pc:chgData name="Kevin Kim" userId="63cec7eb962b2923" providerId="LiveId" clId="{2B814D52-9C6F-4D2D-B6D2-9A262D21731B}" dt="2023-03-30T16:59:15.288" v="144" actId="20577"/>
        <pc:sldMkLst>
          <pc:docMk/>
          <pc:sldMk cId="878815770" sldId="283"/>
        </pc:sldMkLst>
        <pc:spChg chg="add mod">
          <ac:chgData name="Kevin Kim" userId="63cec7eb962b2923" providerId="LiveId" clId="{2B814D52-9C6F-4D2D-B6D2-9A262D21731B}" dt="2023-03-30T16:59:15.288" v="144" actId="20577"/>
          <ac:spMkLst>
            <pc:docMk/>
            <pc:sldMk cId="878815770" sldId="283"/>
            <ac:spMk id="4" creationId="{1C764683-DC36-97DE-5C08-6364D0233E76}"/>
          </ac:spMkLst>
        </pc:spChg>
        <pc:picChg chg="mod">
          <ac:chgData name="Kevin Kim" userId="63cec7eb962b2923" providerId="LiveId" clId="{2B814D52-9C6F-4D2D-B6D2-9A262D21731B}" dt="2023-03-30T16:58:19.320" v="75" actId="1076"/>
          <ac:picMkLst>
            <pc:docMk/>
            <pc:sldMk cId="878815770" sldId="283"/>
            <ac:picMk id="2" creationId="{20874780-66DC-C19C-008A-8C1431C7F9CE}"/>
          </ac:picMkLst>
        </pc:picChg>
        <pc:picChg chg="add del mod">
          <ac:chgData name="Kevin Kim" userId="63cec7eb962b2923" providerId="LiveId" clId="{2B814D52-9C6F-4D2D-B6D2-9A262D21731B}" dt="2023-03-30T16:58:08.145" v="72"/>
          <ac:picMkLst>
            <pc:docMk/>
            <pc:sldMk cId="878815770" sldId="283"/>
            <ac:picMk id="3" creationId="{576196E4-3F0F-63F7-514E-7C17C331E0F2}"/>
          </ac:picMkLst>
        </pc:picChg>
      </pc:sldChg>
      <pc:sldChg chg="addSp delSp modSp mod">
        <pc:chgData name="Kevin Kim" userId="63cec7eb962b2923" providerId="LiveId" clId="{2B814D52-9C6F-4D2D-B6D2-9A262D21731B}" dt="2023-03-30T17:00:36.652" v="234"/>
        <pc:sldMkLst>
          <pc:docMk/>
          <pc:sldMk cId="1944839474" sldId="284"/>
        </pc:sldMkLst>
        <pc:spChg chg="add mod">
          <ac:chgData name="Kevin Kim" userId="63cec7eb962b2923" providerId="LiveId" clId="{2B814D52-9C6F-4D2D-B6D2-9A262D21731B}" dt="2023-03-30T16:59:53.865" v="200" actId="20577"/>
          <ac:spMkLst>
            <pc:docMk/>
            <pc:sldMk cId="1944839474" sldId="284"/>
            <ac:spMk id="5" creationId="{F5900DED-B6BE-BF67-A7ED-47E8A5CEDCEA}"/>
          </ac:spMkLst>
        </pc:spChg>
        <pc:spChg chg="add del mod">
          <ac:chgData name="Kevin Kim" userId="63cec7eb962b2923" providerId="LiveId" clId="{2B814D52-9C6F-4D2D-B6D2-9A262D21731B}" dt="2023-03-30T17:00:36.652" v="234"/>
          <ac:spMkLst>
            <pc:docMk/>
            <pc:sldMk cId="1944839474" sldId="284"/>
            <ac:spMk id="6" creationId="{F73A2A5E-8663-F8B1-7ADA-C9A1AF044FF7}"/>
          </ac:spMkLst>
        </pc:spChg>
        <pc:picChg chg="mod">
          <ac:chgData name="Kevin Kim" userId="63cec7eb962b2923" providerId="LiveId" clId="{2B814D52-9C6F-4D2D-B6D2-9A262D21731B}" dt="2023-03-30T16:57:09.685" v="64" actId="1076"/>
          <ac:picMkLst>
            <pc:docMk/>
            <pc:sldMk cId="1944839474" sldId="284"/>
            <ac:picMk id="3" creationId="{4EE0A1F7-D1FD-0187-FBDB-FC9487C95A43}"/>
          </ac:picMkLst>
        </pc:picChg>
        <pc:picChg chg="add del">
          <ac:chgData name="Kevin Kim" userId="63cec7eb962b2923" providerId="LiveId" clId="{2B814D52-9C6F-4D2D-B6D2-9A262D21731B}" dt="2023-03-30T16:57:42.022" v="66" actId="21"/>
          <ac:picMkLst>
            <pc:docMk/>
            <pc:sldMk cId="1944839474" sldId="284"/>
            <ac:picMk id="4" creationId="{DA10343E-ABC0-7977-6E1E-BDD857568017}"/>
          </ac:picMkLst>
        </pc:picChg>
      </pc:sldChg>
      <pc:sldChg chg="add">
        <pc:chgData name="Kevin Kim" userId="63cec7eb962b2923" providerId="LiveId" clId="{2B814D52-9C6F-4D2D-B6D2-9A262D21731B}" dt="2023-03-30T16:54:33.281" v="0"/>
        <pc:sldMkLst>
          <pc:docMk/>
          <pc:sldMk cId="726278722" sldId="289"/>
        </pc:sldMkLst>
      </pc:sldChg>
      <pc:sldChg chg="delSp modSp mod">
        <pc:chgData name="Kevin Kim" userId="63cec7eb962b2923" providerId="LiveId" clId="{2B814D52-9C6F-4D2D-B6D2-9A262D21731B}" dt="2023-03-30T17:03:18.467" v="531" actId="1076"/>
        <pc:sldMkLst>
          <pc:docMk/>
          <pc:sldMk cId="726278722" sldId="290"/>
        </pc:sldMkLst>
        <pc:spChg chg="mod">
          <ac:chgData name="Kevin Kim" userId="63cec7eb962b2923" providerId="LiveId" clId="{2B814D52-9C6F-4D2D-B6D2-9A262D21731B}" dt="2023-03-30T17:01:19.062" v="279" actId="20577"/>
          <ac:spMkLst>
            <pc:docMk/>
            <pc:sldMk cId="726278722" sldId="290"/>
            <ac:spMk id="2" creationId="{5A8FA29D-7339-CCE1-8DF2-B71673093BE5}"/>
          </ac:spMkLst>
        </pc:spChg>
        <pc:spChg chg="mod">
          <ac:chgData name="Kevin Kim" userId="63cec7eb962b2923" providerId="LiveId" clId="{2B814D52-9C6F-4D2D-B6D2-9A262D21731B}" dt="2023-03-30T17:03:00.419" v="526" actId="27636"/>
          <ac:spMkLst>
            <pc:docMk/>
            <pc:sldMk cId="726278722" sldId="290"/>
            <ac:spMk id="3" creationId="{62337BDE-ACF0-771D-F0C4-052894F1E13D}"/>
          </ac:spMkLst>
        </pc:spChg>
        <pc:spChg chg="mod">
          <ac:chgData name="Kevin Kim" userId="63cec7eb962b2923" providerId="LiveId" clId="{2B814D52-9C6F-4D2D-B6D2-9A262D21731B}" dt="2023-03-30T17:03:16.388" v="530" actId="1076"/>
          <ac:spMkLst>
            <pc:docMk/>
            <pc:sldMk cId="726278722" sldId="290"/>
            <ac:spMk id="11" creationId="{BFE747AF-0776-4840-A4B9-CEA703087292}"/>
          </ac:spMkLst>
        </pc:spChg>
        <pc:spChg chg="del">
          <ac:chgData name="Kevin Kim" userId="63cec7eb962b2923" providerId="LiveId" clId="{2B814D52-9C6F-4D2D-B6D2-9A262D21731B}" dt="2023-03-30T17:02:58.023" v="524" actId="478"/>
          <ac:spMkLst>
            <pc:docMk/>
            <pc:sldMk cId="726278722" sldId="290"/>
            <ac:spMk id="12" creationId="{0ADA9A60-0F03-4946-2EA5-4D2F64BA113E}"/>
          </ac:spMkLst>
        </pc:spChg>
        <pc:spChg chg="mod">
          <ac:chgData name="Kevin Kim" userId="63cec7eb962b2923" providerId="LiveId" clId="{2B814D52-9C6F-4D2D-B6D2-9A262D21731B}" dt="2023-03-30T17:03:10.548" v="528" actId="1076"/>
          <ac:spMkLst>
            <pc:docMk/>
            <pc:sldMk cId="726278722" sldId="290"/>
            <ac:spMk id="13" creationId="{E9561E7B-4060-4B12-581E-0F3EC9A0E193}"/>
          </ac:spMkLst>
        </pc:spChg>
        <pc:spChg chg="mod">
          <ac:chgData name="Kevin Kim" userId="63cec7eb962b2923" providerId="LiveId" clId="{2B814D52-9C6F-4D2D-B6D2-9A262D21731B}" dt="2023-03-30T17:03:18.467" v="531" actId="1076"/>
          <ac:spMkLst>
            <pc:docMk/>
            <pc:sldMk cId="726278722" sldId="290"/>
            <ac:spMk id="14" creationId="{0795B109-F0AE-49BA-4373-2CACC56868BA}"/>
          </ac:spMkLst>
        </pc:spChg>
      </pc:sldChg>
      <pc:sldChg chg="addSp modSp new mod">
        <pc:chgData name="Kevin Kim" userId="63cec7eb962b2923" providerId="LiveId" clId="{2B814D52-9C6F-4D2D-B6D2-9A262D21731B}" dt="2023-03-30T17:01:07.312" v="245" actId="1076"/>
        <pc:sldMkLst>
          <pc:docMk/>
          <pc:sldMk cId="3414946543" sldId="291"/>
        </pc:sldMkLst>
        <pc:spChg chg="add mod">
          <ac:chgData name="Kevin Kim" userId="63cec7eb962b2923" providerId="LiveId" clId="{2B814D52-9C6F-4D2D-B6D2-9A262D21731B}" dt="2023-03-30T17:00:29.951" v="232" actId="20577"/>
          <ac:spMkLst>
            <pc:docMk/>
            <pc:sldMk cId="3414946543" sldId="291"/>
            <ac:spMk id="3" creationId="{F62320F9-1BB0-5FD8-EF7D-BB29E5E4811E}"/>
          </ac:spMkLst>
        </pc:spChg>
        <pc:spChg chg="add mod">
          <ac:chgData name="Kevin Kim" userId="63cec7eb962b2923" providerId="LiveId" clId="{2B814D52-9C6F-4D2D-B6D2-9A262D21731B}" dt="2023-03-30T17:01:07.312" v="245" actId="1076"/>
          <ac:spMkLst>
            <pc:docMk/>
            <pc:sldMk cId="3414946543" sldId="291"/>
            <ac:spMk id="4" creationId="{846C746C-5648-6D92-5C64-47222D5FE458}"/>
          </ac:spMkLst>
        </pc:spChg>
        <pc:picChg chg="add mod">
          <ac:chgData name="Kevin Kim" userId="63cec7eb962b2923" providerId="LiveId" clId="{2B814D52-9C6F-4D2D-B6D2-9A262D21731B}" dt="2023-03-30T17:01:07.312" v="245" actId="1076"/>
          <ac:picMkLst>
            <pc:docMk/>
            <pc:sldMk cId="3414946543" sldId="291"/>
            <ac:picMk id="2" creationId="{E4E2097A-A4FC-4A30-7FCC-071D34122255}"/>
          </ac:picMkLst>
        </pc:picChg>
      </pc:sldChg>
    </pc:docChg>
  </pc:docChgLst>
  <pc:docChgLst>
    <pc:chgData name="Nikoo Givehchian" userId="a55db2ba948e07f0" providerId="LiveId" clId="{FC1F316D-C3DF-4041-B157-F0EE1263500C}"/>
    <pc:docChg chg="addSld modSld">
      <pc:chgData name="Nikoo Givehchian" userId="a55db2ba948e07f0" providerId="LiveId" clId="{FC1F316D-C3DF-4041-B157-F0EE1263500C}" dt="2023-03-30T17:19:40.125" v="14"/>
      <pc:docMkLst>
        <pc:docMk/>
      </pc:docMkLst>
      <pc:sldChg chg="addSp modSp">
        <pc:chgData name="Nikoo Givehchian" userId="a55db2ba948e07f0" providerId="LiveId" clId="{FC1F316D-C3DF-4041-B157-F0EE1263500C}" dt="2023-03-30T15:33:10.730" v="3"/>
        <pc:sldMkLst>
          <pc:docMk/>
          <pc:sldMk cId="334727730" sldId="262"/>
        </pc:sldMkLst>
        <pc:spChg chg="add mod">
          <ac:chgData name="Nikoo Givehchian" userId="a55db2ba948e07f0" providerId="LiveId" clId="{FC1F316D-C3DF-4041-B157-F0EE1263500C}" dt="2023-03-30T15:33:10.730" v="3"/>
          <ac:spMkLst>
            <pc:docMk/>
            <pc:sldMk cId="334727730" sldId="262"/>
            <ac:spMk id="2" creationId="{1BC65539-4571-9A88-43A9-B481B9E3CC97}"/>
          </ac:spMkLst>
        </pc:spChg>
      </pc:sldChg>
      <pc:sldChg chg="addSp delSp modSp add">
        <pc:chgData name="Nikoo Givehchian" userId="a55db2ba948e07f0" providerId="LiveId" clId="{FC1F316D-C3DF-4041-B157-F0EE1263500C}" dt="2023-03-30T15:36:26.089" v="11"/>
        <pc:sldMkLst>
          <pc:docMk/>
          <pc:sldMk cId="2178148532" sldId="285"/>
        </pc:sldMkLst>
        <pc:spChg chg="add mod">
          <ac:chgData name="Nikoo Givehchian" userId="a55db2ba948e07f0" providerId="LiveId" clId="{FC1F316D-C3DF-4041-B157-F0EE1263500C}" dt="2023-03-30T15:33:23.890" v="4"/>
          <ac:spMkLst>
            <pc:docMk/>
            <pc:sldMk cId="2178148532" sldId="285"/>
            <ac:spMk id="2" creationId="{691B9EC0-4B5E-3353-5430-675D29242BD5}"/>
          </ac:spMkLst>
        </pc:spChg>
        <pc:picChg chg="add mod">
          <ac:chgData name="Nikoo Givehchian" userId="a55db2ba948e07f0" providerId="LiveId" clId="{FC1F316D-C3DF-4041-B157-F0EE1263500C}" dt="2023-03-30T15:35:28.013" v="9"/>
          <ac:picMkLst>
            <pc:docMk/>
            <pc:sldMk cId="2178148532" sldId="285"/>
            <ac:picMk id="4" creationId="{F1E0F2B5-5CD8-2A37-7556-24A1ED771FCF}"/>
          </ac:picMkLst>
        </pc:picChg>
        <pc:picChg chg="add del">
          <ac:chgData name="Nikoo Givehchian" userId="a55db2ba948e07f0" providerId="LiveId" clId="{FC1F316D-C3DF-4041-B157-F0EE1263500C}" dt="2023-03-30T15:35:23.640" v="8" actId="478"/>
          <ac:picMkLst>
            <pc:docMk/>
            <pc:sldMk cId="2178148532" sldId="285"/>
            <ac:picMk id="1026" creationId="{7C5B7D4A-CABA-6DC3-B3DC-2B65C192BC91}"/>
          </ac:picMkLst>
        </pc:picChg>
        <pc:cxnChg chg="add mod">
          <ac:chgData name="Nikoo Givehchian" userId="a55db2ba948e07f0" providerId="LiveId" clId="{FC1F316D-C3DF-4041-B157-F0EE1263500C}" dt="2023-03-30T15:36:15.209" v="10"/>
          <ac:cxnSpMkLst>
            <pc:docMk/>
            <pc:sldMk cId="2178148532" sldId="285"/>
            <ac:cxnSpMk id="10" creationId="{B24B972C-FC35-67D7-1F96-EE26CE8C2572}"/>
          </ac:cxnSpMkLst>
        </pc:cxnChg>
        <pc:cxnChg chg="add mod">
          <ac:chgData name="Nikoo Givehchian" userId="a55db2ba948e07f0" providerId="LiveId" clId="{FC1F316D-C3DF-4041-B157-F0EE1263500C}" dt="2023-03-30T15:36:26.089" v="11"/>
          <ac:cxnSpMkLst>
            <pc:docMk/>
            <pc:sldMk cId="2178148532" sldId="285"/>
            <ac:cxnSpMk id="12" creationId="{68F824B8-066C-C1D4-E13E-FC916233F7BF}"/>
          </ac:cxnSpMkLst>
        </pc:cxnChg>
      </pc:sldChg>
      <pc:sldChg chg="addSp delSp modSp">
        <pc:chgData name="Nikoo Givehchian" userId="a55db2ba948e07f0" providerId="LiveId" clId="{FC1F316D-C3DF-4041-B157-F0EE1263500C}" dt="2023-03-30T16:38:57.906" v="12"/>
        <pc:sldMkLst>
          <pc:docMk/>
          <pc:sldMk cId="1461282877" sldId="286"/>
        </pc:sldMkLst>
        <pc:spChg chg="add mod">
          <ac:chgData name="Nikoo Givehchian" userId="a55db2ba948e07f0" providerId="LiveId" clId="{FC1F316D-C3DF-4041-B157-F0EE1263500C}" dt="2023-03-30T15:33:39.202" v="5"/>
          <ac:spMkLst>
            <pc:docMk/>
            <pc:sldMk cId="1461282877" sldId="286"/>
            <ac:spMk id="2" creationId="{D545C6DF-9B59-ADF0-30F2-E477BC2C3589}"/>
          </ac:spMkLst>
        </pc:spChg>
        <pc:spChg chg="add mod">
          <ac:chgData name="Nikoo Givehchian" userId="a55db2ba948e07f0" providerId="LiveId" clId="{FC1F316D-C3DF-4041-B157-F0EE1263500C}" dt="2023-03-30T16:38:57.906" v="12"/>
          <ac:spMkLst>
            <pc:docMk/>
            <pc:sldMk cId="1461282877" sldId="286"/>
            <ac:spMk id="5" creationId="{5666E3C1-4A91-51EA-3799-2E77153D99E5}"/>
          </ac:spMkLst>
        </pc:spChg>
        <pc:picChg chg="add del">
          <ac:chgData name="Nikoo Givehchian" userId="a55db2ba948e07f0" providerId="LiveId" clId="{FC1F316D-C3DF-4041-B157-F0EE1263500C}" dt="2023-03-30T15:35:00.917" v="6" actId="478"/>
          <ac:picMkLst>
            <pc:docMk/>
            <pc:sldMk cId="1461282877" sldId="286"/>
            <ac:picMk id="2050" creationId="{EFEF44FF-5832-3E20-31FE-1F7CDBA0BAF4}"/>
          </ac:picMkLst>
        </pc:picChg>
        <pc:picChg chg="add">
          <ac:chgData name="Nikoo Givehchian" userId="a55db2ba948e07f0" providerId="LiveId" clId="{FC1F316D-C3DF-4041-B157-F0EE1263500C}" dt="2023-03-30T15:35:01.601" v="7"/>
          <ac:picMkLst>
            <pc:docMk/>
            <pc:sldMk cId="1461282877" sldId="286"/>
            <ac:picMk id="2052" creationId="{CAA6B496-3C21-AE3B-85F3-F9BC51F7868C}"/>
          </ac:picMkLst>
        </pc:picChg>
      </pc:sldChg>
      <pc:sldChg chg="add">
        <pc:chgData name="Nikoo Givehchian" userId="a55db2ba948e07f0" providerId="LiveId" clId="{FC1F316D-C3DF-4041-B157-F0EE1263500C}" dt="2023-03-30T17:01:56.696" v="13"/>
        <pc:sldMkLst>
          <pc:docMk/>
          <pc:sldMk cId="2245827951" sldId="292"/>
        </pc:sldMkLst>
      </pc:sldChg>
      <pc:sldChg chg="addSp modSp">
        <pc:chgData name="Nikoo Givehchian" userId="a55db2ba948e07f0" providerId="LiveId" clId="{FC1F316D-C3DF-4041-B157-F0EE1263500C}" dt="2023-03-30T17:19:40.125" v="14"/>
        <pc:sldMkLst>
          <pc:docMk/>
          <pc:sldMk cId="1430634911" sldId="293"/>
        </pc:sldMkLst>
        <pc:spChg chg="add mod">
          <ac:chgData name="Nikoo Givehchian" userId="a55db2ba948e07f0" providerId="LiveId" clId="{FC1F316D-C3DF-4041-B157-F0EE1263500C}" dt="2023-03-30T17:19:40.125" v="14"/>
          <ac:spMkLst>
            <pc:docMk/>
            <pc:sldMk cId="1430634911" sldId="293"/>
            <ac:spMk id="4" creationId="{1152008C-60B1-4069-09FF-298EF4194616}"/>
          </ac:spMkLst>
        </pc:spChg>
      </pc:sldChg>
    </pc:docChg>
  </pc:docChgLst>
  <pc:docChgLst>
    <pc:chgData name="Kevin Kim" userId="63cec7eb962b2923" providerId="LiveId" clId="{D2EF12EB-66B8-4343-AD63-FAEF09E48A1C}"/>
    <pc:docChg chg="undo redo custSel addSld delSld modSld sldOrd">
      <pc:chgData name="Kevin Kim" userId="63cec7eb962b2923" providerId="LiveId" clId="{D2EF12EB-66B8-4343-AD63-FAEF09E48A1C}" dt="2023-03-30T06:59:25.098" v="5888" actId="20577"/>
      <pc:docMkLst>
        <pc:docMk/>
      </pc:docMkLst>
      <pc:sldChg chg="modSp mod">
        <pc:chgData name="Kevin Kim" userId="63cec7eb962b2923" providerId="LiveId" clId="{D2EF12EB-66B8-4343-AD63-FAEF09E48A1C}" dt="2023-03-30T03:58:24.380" v="3" actId="1076"/>
        <pc:sldMkLst>
          <pc:docMk/>
          <pc:sldMk cId="2899712909" sldId="260"/>
        </pc:sldMkLst>
        <pc:spChg chg="mod">
          <ac:chgData name="Kevin Kim" userId="63cec7eb962b2923" providerId="LiveId" clId="{D2EF12EB-66B8-4343-AD63-FAEF09E48A1C}" dt="2023-03-30T03:58:24.380" v="3" actId="1076"/>
          <ac:spMkLst>
            <pc:docMk/>
            <pc:sldMk cId="2899712909" sldId="260"/>
            <ac:spMk id="2" creationId="{EC887234-D529-BAFA-E503-A75EA0E3C871}"/>
          </ac:spMkLst>
        </pc:spChg>
        <pc:picChg chg="mod">
          <ac:chgData name="Kevin Kim" userId="63cec7eb962b2923" providerId="LiveId" clId="{D2EF12EB-66B8-4343-AD63-FAEF09E48A1C}" dt="2023-03-30T03:58:24.380" v="3" actId="1076"/>
          <ac:picMkLst>
            <pc:docMk/>
            <pc:sldMk cId="2899712909" sldId="260"/>
            <ac:picMk id="13" creationId="{DF9836E8-D5B8-4165-C96D-D24CD347B607}"/>
          </ac:picMkLst>
        </pc:picChg>
      </pc:sldChg>
      <pc:sldChg chg="addSp modSp mod addCm delCm">
        <pc:chgData name="Kevin Kim" userId="63cec7eb962b2923" providerId="LiveId" clId="{D2EF12EB-66B8-4343-AD63-FAEF09E48A1C}" dt="2023-03-30T04:19:08.992" v="1249"/>
        <pc:sldMkLst>
          <pc:docMk/>
          <pc:sldMk cId="389917012" sldId="261"/>
        </pc:sldMkLst>
        <pc:spChg chg="add mod">
          <ac:chgData name="Kevin Kim" userId="63cec7eb962b2923" providerId="LiveId" clId="{D2EF12EB-66B8-4343-AD63-FAEF09E48A1C}" dt="2023-03-30T04:06:27.475" v="1098" actId="14100"/>
          <ac:spMkLst>
            <pc:docMk/>
            <pc:sldMk cId="389917012" sldId="261"/>
            <ac:spMk id="2" creationId="{6E0B9346-0FA9-06D6-7B13-DF7D539E53B1}"/>
          </ac:spMkLst>
        </pc:spChg>
        <pc:picChg chg="mod">
          <ac:chgData name="Kevin Kim" userId="63cec7eb962b2923" providerId="LiveId" clId="{D2EF12EB-66B8-4343-AD63-FAEF09E48A1C}" dt="2023-03-30T04:06:30.873" v="1099" actId="1076"/>
          <ac:picMkLst>
            <pc:docMk/>
            <pc:sldMk cId="389917012" sldId="261"/>
            <ac:picMk id="5" creationId="{5717EF1E-A55D-FEA4-21CC-395C54C3526A}"/>
          </ac:picMkLst>
        </pc:picChg>
      </pc:sldChg>
      <pc:sldChg chg="addCm">
        <pc:chgData name="Kevin Kim" userId="63cec7eb962b2923" providerId="LiveId" clId="{D2EF12EB-66B8-4343-AD63-FAEF09E48A1C}" dt="2023-03-30T04:15:57.968" v="1235"/>
        <pc:sldMkLst>
          <pc:docMk/>
          <pc:sldMk cId="334727730" sldId="262"/>
        </pc:sldMkLst>
      </pc:sldChg>
      <pc:sldChg chg="addSp delSp modSp mod ord modNotesTx">
        <pc:chgData name="Kevin Kim" userId="63cec7eb962b2923" providerId="LiveId" clId="{D2EF12EB-66B8-4343-AD63-FAEF09E48A1C}" dt="2023-03-30T06:46:39.827" v="3630" actId="20577"/>
        <pc:sldMkLst>
          <pc:docMk/>
          <pc:sldMk cId="3478992770" sldId="263"/>
        </pc:sldMkLst>
        <pc:picChg chg="del">
          <ac:chgData name="Kevin Kim" userId="63cec7eb962b2923" providerId="LiveId" clId="{D2EF12EB-66B8-4343-AD63-FAEF09E48A1C}" dt="2023-03-30T04:15:29.087" v="1232" actId="478"/>
          <ac:picMkLst>
            <pc:docMk/>
            <pc:sldMk cId="3478992770" sldId="263"/>
            <ac:picMk id="2" creationId="{D4A8AC2F-2D39-20A1-3645-7C8A49FA79AE}"/>
          </ac:picMkLst>
        </pc:picChg>
        <pc:picChg chg="add mod">
          <ac:chgData name="Kevin Kim" userId="63cec7eb962b2923" providerId="LiveId" clId="{D2EF12EB-66B8-4343-AD63-FAEF09E48A1C}" dt="2023-03-30T04:15:32.870" v="1234" actId="1076"/>
          <ac:picMkLst>
            <pc:docMk/>
            <pc:sldMk cId="3478992770" sldId="263"/>
            <ac:picMk id="3" creationId="{DC1AC662-217B-C892-8647-FF73842692F2}"/>
          </ac:picMkLst>
        </pc:picChg>
      </pc:sldChg>
      <pc:sldChg chg="del ord">
        <pc:chgData name="Kevin Kim" userId="63cec7eb962b2923" providerId="LiveId" clId="{D2EF12EB-66B8-4343-AD63-FAEF09E48A1C}" dt="2023-03-30T06:57:24.668" v="5620" actId="47"/>
        <pc:sldMkLst>
          <pc:docMk/>
          <pc:sldMk cId="3652332969" sldId="272"/>
        </pc:sldMkLst>
      </pc:sldChg>
      <pc:sldChg chg="ord modNotesTx">
        <pc:chgData name="Kevin Kim" userId="63cec7eb962b2923" providerId="LiveId" clId="{D2EF12EB-66B8-4343-AD63-FAEF09E48A1C}" dt="2023-03-30T06:59:25.098" v="5888" actId="20577"/>
        <pc:sldMkLst>
          <pc:docMk/>
          <pc:sldMk cId="303936291" sldId="277"/>
        </pc:sldMkLst>
      </pc:sldChg>
      <pc:sldChg chg="modSp new mod modNotesTx">
        <pc:chgData name="Kevin Kim" userId="63cec7eb962b2923" providerId="LiveId" clId="{D2EF12EB-66B8-4343-AD63-FAEF09E48A1C}" dt="2023-03-30T06:29:19.047" v="1267" actId="20577"/>
        <pc:sldMkLst>
          <pc:docMk/>
          <pc:sldMk cId="2240385871" sldId="280"/>
        </pc:sldMkLst>
        <pc:spChg chg="mod">
          <ac:chgData name="Kevin Kim" userId="63cec7eb962b2923" providerId="LiveId" clId="{D2EF12EB-66B8-4343-AD63-FAEF09E48A1C}" dt="2023-03-30T03:58:41.551" v="27" actId="20577"/>
          <ac:spMkLst>
            <pc:docMk/>
            <pc:sldMk cId="2240385871" sldId="280"/>
            <ac:spMk id="2" creationId="{E1971587-F692-0A09-8F91-33763A778DC6}"/>
          </ac:spMkLst>
        </pc:spChg>
        <pc:spChg chg="mod">
          <ac:chgData name="Kevin Kim" userId="63cec7eb962b2923" providerId="LiveId" clId="{D2EF12EB-66B8-4343-AD63-FAEF09E48A1C}" dt="2023-03-30T06:29:19.047" v="1267" actId="20577"/>
          <ac:spMkLst>
            <pc:docMk/>
            <pc:sldMk cId="2240385871" sldId="280"/>
            <ac:spMk id="3" creationId="{2114B195-DBB3-5BC3-E14B-A00C2470E6DF}"/>
          </ac:spMkLst>
        </pc:spChg>
      </pc:sldChg>
      <pc:sldChg chg="addSp delSp modSp new mod">
        <pc:chgData name="Kevin Kim" userId="63cec7eb962b2923" providerId="LiveId" clId="{D2EF12EB-66B8-4343-AD63-FAEF09E48A1C}" dt="2023-03-30T04:08:00.382" v="1118" actId="2711"/>
        <pc:sldMkLst>
          <pc:docMk/>
          <pc:sldMk cId="2469704056" sldId="281"/>
        </pc:sldMkLst>
        <pc:spChg chg="add mod">
          <ac:chgData name="Kevin Kim" userId="63cec7eb962b2923" providerId="LiveId" clId="{D2EF12EB-66B8-4343-AD63-FAEF09E48A1C}" dt="2023-03-30T04:08:00.382" v="1118" actId="2711"/>
          <ac:spMkLst>
            <pc:docMk/>
            <pc:sldMk cId="2469704056" sldId="281"/>
            <ac:spMk id="2" creationId="{D06C808B-F2EA-7412-AD57-EDD700454D4C}"/>
          </ac:spMkLst>
        </pc:spChg>
        <pc:spChg chg="add mod">
          <ac:chgData name="Kevin Kim" userId="63cec7eb962b2923" providerId="LiveId" clId="{D2EF12EB-66B8-4343-AD63-FAEF09E48A1C}" dt="2023-03-30T04:06:37.659" v="1110" actId="20577"/>
          <ac:spMkLst>
            <pc:docMk/>
            <pc:sldMk cId="2469704056" sldId="281"/>
            <ac:spMk id="3" creationId="{334C65F0-5F45-316E-9338-37734154D917}"/>
          </ac:spMkLst>
        </pc:spChg>
        <pc:spChg chg="add del">
          <ac:chgData name="Kevin Kim" userId="63cec7eb962b2923" providerId="LiveId" clId="{D2EF12EB-66B8-4343-AD63-FAEF09E48A1C}" dt="2023-03-30T04:07:30.584" v="1112" actId="22"/>
          <ac:spMkLst>
            <pc:docMk/>
            <pc:sldMk cId="2469704056" sldId="281"/>
            <ac:spMk id="5" creationId="{E7FF37AC-1E4B-FDF3-1A02-44157847F688}"/>
          </ac:spMkLst>
        </pc:spChg>
      </pc:sldChg>
      <pc:sldChg chg="addSp modSp new mod ord">
        <pc:chgData name="Kevin Kim" userId="63cec7eb962b2923" providerId="LiveId" clId="{D2EF12EB-66B8-4343-AD63-FAEF09E48A1C}" dt="2023-03-30T04:19:48.817" v="1260"/>
        <pc:sldMkLst>
          <pc:docMk/>
          <pc:sldMk cId="492424053" sldId="282"/>
        </pc:sldMkLst>
        <pc:spChg chg="add mod">
          <ac:chgData name="Kevin Kim" userId="63cec7eb962b2923" providerId="LiveId" clId="{D2EF12EB-66B8-4343-AD63-FAEF09E48A1C}" dt="2023-03-30T04:14:59.739" v="1229" actId="20577"/>
          <ac:spMkLst>
            <pc:docMk/>
            <pc:sldMk cId="492424053" sldId="282"/>
            <ac:spMk id="2" creationId="{85ECC73A-BF6A-FD5D-DB82-0EB1B1925909}"/>
          </ac:spMkLst>
        </pc:spChg>
      </pc:sldChg>
      <pc:sldChg chg="new del">
        <pc:chgData name="Kevin Kim" userId="63cec7eb962b2923" providerId="LiveId" clId="{D2EF12EB-66B8-4343-AD63-FAEF09E48A1C}" dt="2023-03-30T04:15:04.354" v="1231" actId="680"/>
        <pc:sldMkLst>
          <pc:docMk/>
          <pc:sldMk cId="251754964" sldId="283"/>
        </pc:sldMkLst>
      </pc:sldChg>
      <pc:sldChg chg="addSp delSp add del mod">
        <pc:chgData name="Kevin Kim" userId="63cec7eb962b2923" providerId="LiveId" clId="{D2EF12EB-66B8-4343-AD63-FAEF09E48A1C}" dt="2023-03-30T04:19:22.235" v="1253" actId="47"/>
        <pc:sldMkLst>
          <pc:docMk/>
          <pc:sldMk cId="521439725" sldId="283"/>
        </pc:sldMkLst>
        <pc:picChg chg="add del">
          <ac:chgData name="Kevin Kim" userId="63cec7eb962b2923" providerId="LiveId" clId="{D2EF12EB-66B8-4343-AD63-FAEF09E48A1C}" dt="2023-03-30T04:19:08.311" v="1248" actId="478"/>
          <ac:picMkLst>
            <pc:docMk/>
            <pc:sldMk cId="521439725" sldId="283"/>
            <ac:picMk id="3" creationId="{DC1AC662-217B-C892-8647-FF73842692F2}"/>
          </ac:picMkLst>
        </pc:picChg>
      </pc:sldChg>
      <pc:sldChg chg="addSp modSp new mod ord modNotesTx">
        <pc:chgData name="Kevin Kim" userId="63cec7eb962b2923" providerId="LiveId" clId="{D2EF12EB-66B8-4343-AD63-FAEF09E48A1C}" dt="2023-03-30T06:33:13.379" v="1710" actId="33524"/>
        <pc:sldMkLst>
          <pc:docMk/>
          <pc:sldMk cId="878815770" sldId="283"/>
        </pc:sldMkLst>
        <pc:picChg chg="add mod">
          <ac:chgData name="Kevin Kim" userId="63cec7eb962b2923" providerId="LiveId" clId="{D2EF12EB-66B8-4343-AD63-FAEF09E48A1C}" dt="2023-03-30T04:19:45.721" v="1256" actId="1076"/>
          <ac:picMkLst>
            <pc:docMk/>
            <pc:sldMk cId="878815770" sldId="283"/>
            <ac:picMk id="2" creationId="{20874780-66DC-C19C-008A-8C1431C7F9CE}"/>
          </ac:picMkLst>
        </pc:picChg>
      </pc:sldChg>
      <pc:sldChg chg="addSp delSp add del mod ord">
        <pc:chgData name="Kevin Kim" userId="63cec7eb962b2923" providerId="LiveId" clId="{D2EF12EB-66B8-4343-AD63-FAEF09E48A1C}" dt="2023-03-30T04:19:20.449" v="1252" actId="47"/>
        <pc:sldMkLst>
          <pc:docMk/>
          <pc:sldMk cId="157758049" sldId="284"/>
        </pc:sldMkLst>
        <pc:picChg chg="add del">
          <ac:chgData name="Kevin Kim" userId="63cec7eb962b2923" providerId="LiveId" clId="{D2EF12EB-66B8-4343-AD63-FAEF09E48A1C}" dt="2023-03-30T04:19:15.080" v="1251" actId="478"/>
          <ac:picMkLst>
            <pc:docMk/>
            <pc:sldMk cId="157758049" sldId="284"/>
            <ac:picMk id="3" creationId="{DC1AC662-217B-C892-8647-FF73842692F2}"/>
          </ac:picMkLst>
        </pc:picChg>
      </pc:sldChg>
      <pc:sldChg chg="addSp modSp new mod modNotesTx">
        <pc:chgData name="Kevin Kim" userId="63cec7eb962b2923" providerId="LiveId" clId="{D2EF12EB-66B8-4343-AD63-FAEF09E48A1C}" dt="2023-03-30T06:55:52.397" v="5617" actId="20577"/>
        <pc:sldMkLst>
          <pc:docMk/>
          <pc:sldMk cId="1944839474" sldId="284"/>
        </pc:sldMkLst>
        <pc:picChg chg="add mod">
          <ac:chgData name="Kevin Kim" userId="63cec7eb962b2923" providerId="LiveId" clId="{D2EF12EB-66B8-4343-AD63-FAEF09E48A1C}" dt="2023-03-30T06:32:07.094" v="1439" actId="1076"/>
          <ac:picMkLst>
            <pc:docMk/>
            <pc:sldMk cId="1944839474" sldId="284"/>
            <ac:picMk id="3" creationId="{4EE0A1F7-D1FD-0187-FBDB-FC9487C95A43}"/>
          </ac:picMkLst>
        </pc:picChg>
      </pc:sldChg>
    </pc:docChg>
  </pc:docChgLst>
  <pc:docChgLst>
    <pc:chgData name="Nikoo Givehchian" userId="a55db2ba948e07f0" providerId="LiveId" clId="{84D29CA3-027F-40BD-9F0B-764A56395491}"/>
    <pc:docChg chg="undo custSel addSld modSld">
      <pc:chgData name="Nikoo Givehchian" userId="a55db2ba948e07f0" providerId="LiveId" clId="{84D29CA3-027F-40BD-9F0B-764A56395491}" dt="2023-03-04T23:11:43.303" v="230" actId="1076"/>
      <pc:docMkLst>
        <pc:docMk/>
      </pc:docMkLst>
      <pc:sldChg chg="addSp modSp mod">
        <pc:chgData name="Nikoo Givehchian" userId="a55db2ba948e07f0" providerId="LiveId" clId="{84D29CA3-027F-40BD-9F0B-764A56395491}" dt="2023-03-04T23:11:43.303" v="230" actId="1076"/>
        <pc:sldMkLst>
          <pc:docMk/>
          <pc:sldMk cId="3077717863" sldId="270"/>
        </pc:sldMkLst>
        <pc:picChg chg="add mod modCrop">
          <ac:chgData name="Nikoo Givehchian" userId="a55db2ba948e07f0" providerId="LiveId" clId="{84D29CA3-027F-40BD-9F0B-764A56395491}" dt="2023-03-04T23:11:43.303" v="230" actId="1076"/>
          <ac:picMkLst>
            <pc:docMk/>
            <pc:sldMk cId="3077717863" sldId="270"/>
            <ac:picMk id="4" creationId="{C56EEF71-651C-C3FD-2FD4-42F8046DAAFF}"/>
          </ac:picMkLst>
        </pc:picChg>
      </pc:sldChg>
      <pc:sldChg chg="addSp modSp">
        <pc:chgData name="Nikoo Givehchian" userId="a55db2ba948e07f0" providerId="LiveId" clId="{84D29CA3-027F-40BD-9F0B-764A56395491}" dt="2023-03-04T23:05:29.324" v="218" actId="164"/>
        <pc:sldMkLst>
          <pc:docMk/>
          <pc:sldMk cId="2955201" sldId="271"/>
        </pc:sldMkLst>
        <pc:spChg chg="mod">
          <ac:chgData name="Nikoo Givehchian" userId="a55db2ba948e07f0" providerId="LiveId" clId="{84D29CA3-027F-40BD-9F0B-764A56395491}" dt="2023-03-04T23:00:58.222" v="212" actId="20577"/>
          <ac:spMkLst>
            <pc:docMk/>
            <pc:sldMk cId="2955201" sldId="271"/>
            <ac:spMk id="3" creationId="{E6704D84-3F59-CCD2-1BE8-FF3903479715}"/>
          </ac:spMkLst>
        </pc:spChg>
        <pc:spChg chg="add mod">
          <ac:chgData name="Nikoo Givehchian" userId="a55db2ba948e07f0" providerId="LiveId" clId="{84D29CA3-027F-40BD-9F0B-764A56395491}" dt="2023-03-04T23:05:29.324" v="218" actId="164"/>
          <ac:spMkLst>
            <pc:docMk/>
            <pc:sldMk cId="2955201" sldId="271"/>
            <ac:spMk id="12" creationId="{A4C4BB2D-D407-A0D7-3D25-C3BA54FCA97F}"/>
          </ac:spMkLst>
        </pc:spChg>
        <pc:spChg chg="add mod">
          <ac:chgData name="Nikoo Givehchian" userId="a55db2ba948e07f0" providerId="LiveId" clId="{84D29CA3-027F-40BD-9F0B-764A56395491}" dt="2023-03-04T23:05:29.324" v="218" actId="164"/>
          <ac:spMkLst>
            <pc:docMk/>
            <pc:sldMk cId="2955201" sldId="271"/>
            <ac:spMk id="13" creationId="{85CB68C9-4EE4-D5DB-542C-8042FBF80DC0}"/>
          </ac:spMkLst>
        </pc:spChg>
        <pc:spChg chg="add mod">
          <ac:chgData name="Nikoo Givehchian" userId="a55db2ba948e07f0" providerId="LiveId" clId="{84D29CA3-027F-40BD-9F0B-764A56395491}" dt="2023-03-04T23:05:04.360" v="216" actId="571"/>
          <ac:spMkLst>
            <pc:docMk/>
            <pc:sldMk cId="2955201" sldId="271"/>
            <ac:spMk id="16" creationId="{3A812C4E-829C-8C6C-9FEE-88201ED928F0}"/>
          </ac:spMkLst>
        </pc:spChg>
        <pc:spChg chg="add mod">
          <ac:chgData name="Nikoo Givehchian" userId="a55db2ba948e07f0" providerId="LiveId" clId="{84D29CA3-027F-40BD-9F0B-764A56395491}" dt="2023-03-04T23:05:04.360" v="216" actId="571"/>
          <ac:spMkLst>
            <pc:docMk/>
            <pc:sldMk cId="2955201" sldId="271"/>
            <ac:spMk id="17" creationId="{2FE319A8-19D6-F8DF-E225-32BC3348925D}"/>
          </ac:spMkLst>
        </pc:spChg>
        <pc:grpChg chg="add mod">
          <ac:chgData name="Nikoo Givehchian" userId="a55db2ba948e07f0" providerId="LiveId" clId="{84D29CA3-027F-40BD-9F0B-764A56395491}" dt="2023-03-04T23:05:29.324" v="218" actId="164"/>
          <ac:grpSpMkLst>
            <pc:docMk/>
            <pc:sldMk cId="2955201" sldId="271"/>
            <ac:grpSpMk id="18" creationId="{ED002954-FCF2-35B1-8475-8F0FFB3B8FD7}"/>
          </ac:grpSpMkLst>
        </pc:grpChg>
        <pc:picChg chg="mod">
          <ac:chgData name="Nikoo Givehchian" userId="a55db2ba948e07f0" providerId="LiveId" clId="{84D29CA3-027F-40BD-9F0B-764A56395491}" dt="2023-03-04T23:05:29.324" v="218" actId="164"/>
          <ac:picMkLst>
            <pc:docMk/>
            <pc:sldMk cId="2955201" sldId="271"/>
            <ac:picMk id="9" creationId="{C6D059B7-2E39-7FC1-905F-17695F4554EF}"/>
          </ac:picMkLst>
        </pc:picChg>
        <pc:picChg chg="mod">
          <ac:chgData name="Nikoo Givehchian" userId="a55db2ba948e07f0" providerId="LiveId" clId="{84D29CA3-027F-40BD-9F0B-764A56395491}" dt="2023-03-04T23:05:29.324" v="218" actId="164"/>
          <ac:picMkLst>
            <pc:docMk/>
            <pc:sldMk cId="2955201" sldId="271"/>
            <ac:picMk id="11" creationId="{60DA6EFD-CC95-31B1-190D-AD04C6CFF6E0}"/>
          </ac:picMkLst>
        </pc:picChg>
        <pc:picChg chg="add mod">
          <ac:chgData name="Nikoo Givehchian" userId="a55db2ba948e07f0" providerId="LiveId" clId="{84D29CA3-027F-40BD-9F0B-764A56395491}" dt="2023-03-04T23:05:04.360" v="216" actId="571"/>
          <ac:picMkLst>
            <pc:docMk/>
            <pc:sldMk cId="2955201" sldId="271"/>
            <ac:picMk id="14" creationId="{EBC3E64F-72EE-DACD-C1A6-30D5650B731A}"/>
          </ac:picMkLst>
        </pc:picChg>
        <pc:picChg chg="add mod">
          <ac:chgData name="Nikoo Givehchian" userId="a55db2ba948e07f0" providerId="LiveId" clId="{84D29CA3-027F-40BD-9F0B-764A56395491}" dt="2023-03-04T23:05:04.360" v="216" actId="571"/>
          <ac:picMkLst>
            <pc:docMk/>
            <pc:sldMk cId="2955201" sldId="271"/>
            <ac:picMk id="15" creationId="{1995AFBC-D52A-8E8F-1036-2ED58E4ECE1E}"/>
          </ac:picMkLst>
        </pc:picChg>
      </pc:sldChg>
      <pc:sldChg chg="add">
        <pc:chgData name="Nikoo Givehchian" userId="a55db2ba948e07f0" providerId="LiveId" clId="{84D29CA3-027F-40BD-9F0B-764A56395491}" dt="2023-03-04T23:05:35.469" v="219"/>
        <pc:sldMkLst>
          <pc:docMk/>
          <pc:sldMk cId="2505462633" sldId="275"/>
        </pc:sldMkLst>
      </pc:sldChg>
    </pc:docChg>
  </pc:docChgLst>
  <pc:docChgLst>
    <pc:chgData name="Kevin Kim" userId="63cec7eb962b2923" providerId="LiveId" clId="{F77DC59E-54CC-478E-8973-6AAD824E2976}"/>
    <pc:docChg chg="undo custSel addSld modSld">
      <pc:chgData name="Kevin Kim" userId="63cec7eb962b2923" providerId="LiveId" clId="{F77DC59E-54CC-478E-8973-6AAD824E2976}" dt="2023-03-06T20:22:19.505" v="1862" actId="20577"/>
      <pc:docMkLst>
        <pc:docMk/>
      </pc:docMkLst>
      <pc:sldChg chg="addSp delSp modSp mod modNotesTx">
        <pc:chgData name="Kevin Kim" userId="63cec7eb962b2923" providerId="LiveId" clId="{F77DC59E-54CC-478E-8973-6AAD824E2976}" dt="2023-03-06T19:21:41.093" v="1603" actId="14826"/>
        <pc:sldMkLst>
          <pc:docMk/>
          <pc:sldMk cId="3652332969" sldId="272"/>
        </pc:sldMkLst>
        <pc:spChg chg="mod">
          <ac:chgData name="Kevin Kim" userId="63cec7eb962b2923" providerId="LiveId" clId="{F77DC59E-54CC-478E-8973-6AAD824E2976}" dt="2023-03-06T07:37:37.112" v="16" actId="1076"/>
          <ac:spMkLst>
            <pc:docMk/>
            <pc:sldMk cId="3652332969" sldId="272"/>
            <ac:spMk id="2" creationId="{D9A96AC7-2FAE-B330-8279-C3C8D6EC8349}"/>
          </ac:spMkLst>
        </pc:spChg>
        <pc:spChg chg="del">
          <ac:chgData name="Kevin Kim" userId="63cec7eb962b2923" providerId="LiveId" clId="{F77DC59E-54CC-478E-8973-6AAD824E2976}" dt="2023-03-06T07:37:12.135" v="9"/>
          <ac:spMkLst>
            <pc:docMk/>
            <pc:sldMk cId="3652332969" sldId="272"/>
            <ac:spMk id="3" creationId="{E6704D84-3F59-CCD2-1BE8-FF3903479715}"/>
          </ac:spMkLst>
        </pc:spChg>
        <pc:picChg chg="add mod">
          <ac:chgData name="Kevin Kim" userId="63cec7eb962b2923" providerId="LiveId" clId="{F77DC59E-54CC-478E-8973-6AAD824E2976}" dt="2023-03-06T19:21:41.093" v="1603" actId="14826"/>
          <ac:picMkLst>
            <pc:docMk/>
            <pc:sldMk cId="3652332969" sldId="272"/>
            <ac:picMk id="5" creationId="{34B4EC37-40D2-3FC7-E847-DE04E633768A}"/>
          </ac:picMkLst>
        </pc:picChg>
      </pc:sldChg>
      <pc:sldChg chg="addSp delSp modSp add mod">
        <pc:chgData name="Kevin Kim" userId="63cec7eb962b2923" providerId="LiveId" clId="{F77DC59E-54CC-478E-8973-6AAD824E2976}" dt="2023-03-06T20:22:19.505" v="1862" actId="20577"/>
        <pc:sldMkLst>
          <pc:docMk/>
          <pc:sldMk cId="303936291" sldId="277"/>
        </pc:sldMkLst>
        <pc:spChg chg="mod">
          <ac:chgData name="Kevin Kim" userId="63cec7eb962b2923" providerId="LiveId" clId="{F77DC59E-54CC-478E-8973-6AAD824E2976}" dt="2023-03-06T19:22:43.837" v="1621" actId="20577"/>
          <ac:spMkLst>
            <pc:docMk/>
            <pc:sldMk cId="303936291" sldId="277"/>
            <ac:spMk id="2" creationId="{D9A96AC7-2FAE-B330-8279-C3C8D6EC8349}"/>
          </ac:spMkLst>
        </pc:spChg>
        <pc:spChg chg="add del mod">
          <ac:chgData name="Kevin Kim" userId="63cec7eb962b2923" providerId="LiveId" clId="{F77DC59E-54CC-478E-8973-6AAD824E2976}" dt="2023-03-06T19:22:29.383" v="1607" actId="22"/>
          <ac:spMkLst>
            <pc:docMk/>
            <pc:sldMk cId="303936291" sldId="277"/>
            <ac:spMk id="4" creationId="{D56C5F0C-66EE-56F0-6C17-D0CF4B7794CE}"/>
          </ac:spMkLst>
        </pc:spChg>
        <pc:spChg chg="add mod">
          <ac:chgData name="Kevin Kim" userId="63cec7eb962b2923" providerId="LiveId" clId="{F77DC59E-54CC-478E-8973-6AAD824E2976}" dt="2023-03-06T20:22:19.505" v="1862" actId="20577"/>
          <ac:spMkLst>
            <pc:docMk/>
            <pc:sldMk cId="303936291" sldId="277"/>
            <ac:spMk id="8" creationId="{F1ED0A11-8363-7BA6-8031-1A731B85BD13}"/>
          </ac:spMkLst>
        </pc:spChg>
        <pc:picChg chg="del">
          <ac:chgData name="Kevin Kim" userId="63cec7eb962b2923" providerId="LiveId" clId="{F77DC59E-54CC-478E-8973-6AAD824E2976}" dt="2023-03-06T19:22:01.290" v="1605" actId="478"/>
          <ac:picMkLst>
            <pc:docMk/>
            <pc:sldMk cId="303936291" sldId="277"/>
            <ac:picMk id="5" creationId="{34B4EC37-40D2-3FC7-E847-DE04E633768A}"/>
          </ac:picMkLst>
        </pc:picChg>
        <pc:picChg chg="add mod ord modCrop">
          <ac:chgData name="Kevin Kim" userId="63cec7eb962b2923" providerId="LiveId" clId="{F77DC59E-54CC-478E-8973-6AAD824E2976}" dt="2023-03-06T19:29:52.801" v="1627" actId="1076"/>
          <ac:picMkLst>
            <pc:docMk/>
            <pc:sldMk cId="303936291" sldId="277"/>
            <ac:picMk id="7" creationId="{2C206E46-C75D-C7D9-45A1-B789D3CAF8DF}"/>
          </ac:picMkLst>
        </pc:picChg>
      </pc:sldChg>
    </pc:docChg>
  </pc:docChgLst>
  <pc:docChgLst>
    <pc:chgData name="Eddie Tian" userId="f9462fc811ce05a6" providerId="Windows Live" clId="Web-{FBAAF70D-1C7F-4E5A-8BDE-4A98087034DD}"/>
    <pc:docChg chg="modSld">
      <pc:chgData name="Eddie Tian" userId="f9462fc811ce05a6" providerId="Windows Live" clId="Web-{FBAAF70D-1C7F-4E5A-8BDE-4A98087034DD}" dt="2023-02-09T04:50:06.427" v="1034" actId="1076"/>
      <pc:docMkLst>
        <pc:docMk/>
      </pc:docMkLst>
      <pc:sldChg chg="modNotes">
        <pc:chgData name="Eddie Tian" userId="f9462fc811ce05a6" providerId="Windows Live" clId="Web-{FBAAF70D-1C7F-4E5A-8BDE-4A98087034DD}" dt="2023-02-09T03:40:38.586" v="13"/>
        <pc:sldMkLst>
          <pc:docMk/>
          <pc:sldMk cId="109857222" sldId="256"/>
        </pc:sldMkLst>
      </pc:sldChg>
      <pc:sldChg chg="modSp modNotes">
        <pc:chgData name="Eddie Tian" userId="f9462fc811ce05a6" providerId="Windows Live" clId="Web-{FBAAF70D-1C7F-4E5A-8BDE-4A98087034DD}" dt="2023-02-09T04:50:06.427" v="1034" actId="1076"/>
        <pc:sldMkLst>
          <pc:docMk/>
          <pc:sldMk cId="2478687805" sldId="257"/>
        </pc:sldMkLst>
        <pc:picChg chg="mod">
          <ac:chgData name="Eddie Tian" userId="f9462fc811ce05a6" providerId="Windows Live" clId="Web-{FBAAF70D-1C7F-4E5A-8BDE-4A98087034DD}" dt="2023-02-09T04:50:06.427" v="1034" actId="1076"/>
          <ac:picMkLst>
            <pc:docMk/>
            <pc:sldMk cId="2478687805" sldId="257"/>
            <ac:picMk id="4" creationId="{418E2DF4-4F8D-79B9-6052-50BFF291CA54}"/>
          </ac:picMkLst>
        </pc:picChg>
      </pc:sldChg>
      <pc:sldChg chg="modNotes">
        <pc:chgData name="Eddie Tian" userId="f9462fc811ce05a6" providerId="Windows Live" clId="Web-{FBAAF70D-1C7F-4E5A-8BDE-4A98087034DD}" dt="2023-02-09T03:43:15.653" v="104"/>
        <pc:sldMkLst>
          <pc:docMk/>
          <pc:sldMk cId="2899712909" sldId="260"/>
        </pc:sldMkLst>
      </pc:sldChg>
      <pc:sldChg chg="modSp modNotes">
        <pc:chgData name="Eddie Tian" userId="f9462fc811ce05a6" providerId="Windows Live" clId="Web-{FBAAF70D-1C7F-4E5A-8BDE-4A98087034DD}" dt="2023-02-09T04:47:18.923" v="843" actId="1076"/>
        <pc:sldMkLst>
          <pc:docMk/>
          <pc:sldMk cId="389917012" sldId="261"/>
        </pc:sldMkLst>
        <pc:picChg chg="mod">
          <ac:chgData name="Eddie Tian" userId="f9462fc811ce05a6" providerId="Windows Live" clId="Web-{FBAAF70D-1C7F-4E5A-8BDE-4A98087034DD}" dt="2023-02-09T04:47:18.923" v="843" actId="1076"/>
          <ac:picMkLst>
            <pc:docMk/>
            <pc:sldMk cId="389917012" sldId="261"/>
            <ac:picMk id="5" creationId="{5717EF1E-A55D-FEA4-21CC-395C54C3526A}"/>
          </ac:picMkLst>
        </pc:picChg>
      </pc:sldChg>
      <pc:sldChg chg="modSp">
        <pc:chgData name="Eddie Tian" userId="f9462fc811ce05a6" providerId="Windows Live" clId="Web-{FBAAF70D-1C7F-4E5A-8BDE-4A98087034DD}" dt="2023-02-09T04:14:23.488" v="235" actId="1076"/>
        <pc:sldMkLst>
          <pc:docMk/>
          <pc:sldMk cId="334727730" sldId="262"/>
        </pc:sldMkLst>
        <pc:picChg chg="mod">
          <ac:chgData name="Eddie Tian" userId="f9462fc811ce05a6" providerId="Windows Live" clId="Web-{FBAAF70D-1C7F-4E5A-8BDE-4A98087034DD}" dt="2023-02-09T04:14:23.488" v="235" actId="1076"/>
          <ac:picMkLst>
            <pc:docMk/>
            <pc:sldMk cId="334727730" sldId="262"/>
            <ac:picMk id="3" creationId="{9208E925-A3AA-FD16-303E-20F1A39A6A11}"/>
          </ac:picMkLst>
        </pc:picChg>
      </pc:sldChg>
      <pc:sldChg chg="addSp delSp modSp">
        <pc:chgData name="Eddie Tian" userId="f9462fc811ce05a6" providerId="Windows Live" clId="Web-{FBAAF70D-1C7F-4E5A-8BDE-4A98087034DD}" dt="2023-02-09T04:14:53.114" v="240" actId="1076"/>
        <pc:sldMkLst>
          <pc:docMk/>
          <pc:sldMk cId="3478992770" sldId="263"/>
        </pc:sldMkLst>
        <pc:picChg chg="add mod">
          <ac:chgData name="Eddie Tian" userId="f9462fc811ce05a6" providerId="Windows Live" clId="Web-{FBAAF70D-1C7F-4E5A-8BDE-4A98087034DD}" dt="2023-02-09T04:14:53.114" v="240" actId="1076"/>
          <ac:picMkLst>
            <pc:docMk/>
            <pc:sldMk cId="3478992770" sldId="263"/>
            <ac:picMk id="2" creationId="{D4A8AC2F-2D39-20A1-3645-7C8A49FA79AE}"/>
          </ac:picMkLst>
        </pc:picChg>
        <pc:picChg chg="del">
          <ac:chgData name="Eddie Tian" userId="f9462fc811ce05a6" providerId="Windows Live" clId="Web-{FBAAF70D-1C7F-4E5A-8BDE-4A98087034DD}" dt="2023-02-09T04:13:54.800" v="228"/>
          <ac:picMkLst>
            <pc:docMk/>
            <pc:sldMk cId="3478992770" sldId="263"/>
            <ac:picMk id="3" creationId="{E5DA67CA-1F19-DD23-3BE0-E77AD1FBA9FA}"/>
          </ac:picMkLst>
        </pc:picChg>
      </pc:sldChg>
      <pc:sldChg chg="modNotes">
        <pc:chgData name="Eddie Tian" userId="f9462fc811ce05a6" providerId="Windows Live" clId="Web-{FBAAF70D-1C7F-4E5A-8BDE-4A98087034DD}" dt="2023-02-09T03:43:17.965" v="106"/>
        <pc:sldMkLst>
          <pc:docMk/>
          <pc:sldMk cId="283021925" sldId="264"/>
        </pc:sldMkLst>
      </pc:sldChg>
      <pc:sldChg chg="addSp modSp">
        <pc:chgData name="Eddie Tian" userId="f9462fc811ce05a6" providerId="Windows Live" clId="Web-{FBAAF70D-1C7F-4E5A-8BDE-4A98087034DD}" dt="2023-02-09T04:49:41.707" v="1032"/>
        <pc:sldMkLst>
          <pc:docMk/>
          <pc:sldMk cId="1574318580" sldId="266"/>
        </pc:sldMkLst>
        <pc:graphicFrameChg chg="add mod modGraphic">
          <ac:chgData name="Eddie Tian" userId="f9462fc811ce05a6" providerId="Windows Live" clId="Web-{FBAAF70D-1C7F-4E5A-8BDE-4A98087034DD}" dt="2023-02-09T04:49:41.707" v="1032"/>
          <ac:graphicFrameMkLst>
            <pc:docMk/>
            <pc:sldMk cId="1574318580" sldId="266"/>
            <ac:graphicFrameMk id="3" creationId="{A8F967D9-F273-B5BC-58E0-CEE3C17649C4}"/>
          </ac:graphicFrameMkLst>
        </pc:graphicFrameChg>
      </pc:sldChg>
    </pc:docChg>
  </pc:docChgLst>
  <pc:docChgLst>
    <pc:chgData name="Spencer Ball" userId="1b5db1b77b4cd4a2" providerId="Windows Live" clId="Web-{A7847E2D-BE2A-4191-BF87-03F7C284C4C7}"/>
    <pc:docChg chg="modSld">
      <pc:chgData name="Spencer Ball" userId="1b5db1b77b4cd4a2" providerId="Windows Live" clId="Web-{A7847E2D-BE2A-4191-BF87-03F7C284C4C7}" dt="2023-03-06T19:55:53.071" v="51" actId="20577"/>
      <pc:docMkLst>
        <pc:docMk/>
      </pc:docMkLst>
      <pc:sldChg chg="addSp delSp modSp">
        <pc:chgData name="Spencer Ball" userId="1b5db1b77b4cd4a2" providerId="Windows Live" clId="Web-{A7847E2D-BE2A-4191-BF87-03F7C284C4C7}" dt="2023-03-06T19:55:53.071" v="51" actId="20577"/>
        <pc:sldMkLst>
          <pc:docMk/>
          <pc:sldMk cId="328820712" sldId="278"/>
        </pc:sldMkLst>
        <pc:spChg chg="add del mod">
          <ac:chgData name="Spencer Ball" userId="1b5db1b77b4cd4a2" providerId="Windows Live" clId="Web-{A7847E2D-BE2A-4191-BF87-03F7C284C4C7}" dt="2023-03-06T19:54:52.444" v="26"/>
          <ac:spMkLst>
            <pc:docMk/>
            <pc:sldMk cId="328820712" sldId="278"/>
            <ac:spMk id="2" creationId="{B5CDAB74-0B70-CAA8-53E7-4BF7925C12E1}"/>
          </ac:spMkLst>
        </pc:spChg>
        <pc:spChg chg="add mod">
          <ac:chgData name="Spencer Ball" userId="1b5db1b77b4cd4a2" providerId="Windows Live" clId="Web-{A7847E2D-BE2A-4191-BF87-03F7C284C4C7}" dt="2023-03-06T19:55:53.071" v="51" actId="20577"/>
          <ac:spMkLst>
            <pc:docMk/>
            <pc:sldMk cId="328820712" sldId="278"/>
            <ac:spMk id="3" creationId="{A43A2920-B542-BDE8-74AE-3A57D04BD573}"/>
          </ac:spMkLst>
        </pc:spChg>
      </pc:sldChg>
    </pc:docChg>
  </pc:docChgLst>
  <pc:docChgLst>
    <pc:chgData name="Eddie Tian" userId="f9462fc811ce05a6" providerId="Windows Live" clId="Web-{F99EE2D0-4C68-43EC-91FF-DCEBADB9CC49}"/>
    <pc:docChg chg="mod modSld sldOrd">
      <pc:chgData name="Eddie Tian" userId="f9462fc811ce05a6" providerId="Windows Live" clId="Web-{F99EE2D0-4C68-43EC-91FF-DCEBADB9CC49}" dt="2023-03-30T04:22:43.803" v="162"/>
      <pc:docMkLst>
        <pc:docMk/>
      </pc:docMkLst>
      <pc:sldChg chg="addSp delSp modSp modCm">
        <pc:chgData name="Eddie Tian" userId="f9462fc811ce05a6" providerId="Windows Live" clId="Web-{F99EE2D0-4C68-43EC-91FF-DCEBADB9CC49}" dt="2023-03-30T04:22:43.803" v="162"/>
        <pc:sldMkLst>
          <pc:docMk/>
          <pc:sldMk cId="389917012" sldId="261"/>
        </pc:sldMkLst>
        <pc:picChg chg="add del mod">
          <ac:chgData name="Eddie Tian" userId="f9462fc811ce05a6" providerId="Windows Live" clId="Web-{F99EE2D0-4C68-43EC-91FF-DCEBADB9CC49}" dt="2023-03-30T04:18:15.673" v="4"/>
          <ac:picMkLst>
            <pc:docMk/>
            <pc:sldMk cId="389917012" sldId="261"/>
            <ac:picMk id="3" creationId="{EF487071-4BD7-9AB4-6C6F-31F7673C8361}"/>
          </ac:picMkLst>
        </pc:picChg>
        <pc:picChg chg="add mod">
          <ac:chgData name="Eddie Tian" userId="f9462fc811ce05a6" providerId="Windows Live" clId="Web-{F99EE2D0-4C68-43EC-91FF-DCEBADB9CC49}" dt="2023-03-30T04:18:21.829" v="10" actId="1076"/>
          <ac:picMkLst>
            <pc:docMk/>
            <pc:sldMk cId="389917012" sldId="261"/>
            <ac:picMk id="4" creationId="{63ABBF0B-DB5E-6F1B-7C6D-C7C410531E8A}"/>
          </ac:picMkLst>
        </pc:picChg>
        <pc:picChg chg="del">
          <ac:chgData name="Eddie Tian" userId="f9462fc811ce05a6" providerId="Windows Live" clId="Web-{F99EE2D0-4C68-43EC-91FF-DCEBADB9CC49}" dt="2023-03-30T04:17:58.173" v="0"/>
          <ac:picMkLst>
            <pc:docMk/>
            <pc:sldMk cId="389917012" sldId="261"/>
            <ac:picMk id="5" creationId="{5717EF1E-A55D-FEA4-21CC-395C54C3526A}"/>
          </ac:picMkLst>
        </pc:picChg>
      </pc:sldChg>
      <pc:sldChg chg="ord">
        <pc:chgData name="Eddie Tian" userId="f9462fc811ce05a6" providerId="Windows Live" clId="Web-{F99EE2D0-4C68-43EC-91FF-DCEBADB9CC49}" dt="2023-03-30T04:20:15.675" v="14"/>
        <pc:sldMkLst>
          <pc:docMk/>
          <pc:sldMk cId="3979487319" sldId="276"/>
        </pc:sldMkLst>
      </pc:sldChg>
      <pc:sldChg chg="modSp">
        <pc:chgData name="Eddie Tian" userId="f9462fc811ce05a6" providerId="Windows Live" clId="Web-{F99EE2D0-4C68-43EC-91FF-DCEBADB9CC49}" dt="2023-03-30T04:22:23.881" v="160" actId="1076"/>
        <pc:sldMkLst>
          <pc:docMk/>
          <pc:sldMk cId="2469704056" sldId="281"/>
        </pc:sldMkLst>
        <pc:spChg chg="mod">
          <ac:chgData name="Eddie Tian" userId="f9462fc811ce05a6" providerId="Windows Live" clId="Web-{F99EE2D0-4C68-43EC-91FF-DCEBADB9CC49}" dt="2023-03-30T04:22:23.881" v="160" actId="1076"/>
          <ac:spMkLst>
            <pc:docMk/>
            <pc:sldMk cId="2469704056" sldId="281"/>
            <ac:spMk id="2" creationId="{D06C808B-F2EA-7412-AD57-EDD700454D4C}"/>
          </ac:spMkLst>
        </pc:spChg>
      </pc:sldChg>
    </pc:docChg>
  </pc:docChgLst>
  <pc:docChgLst>
    <pc:chgData name="Eddie Tian" userId="f9462fc811ce05a6" providerId="Windows Live" clId="Web-{EAF1216C-5D16-41E9-9868-7CE71883959A}"/>
    <pc:docChg chg="modSld">
      <pc:chgData name="Eddie Tian" userId="f9462fc811ce05a6" providerId="Windows Live" clId="Web-{EAF1216C-5D16-41E9-9868-7CE71883959A}" dt="2023-03-30T04:41:22.322" v="1416"/>
      <pc:docMkLst>
        <pc:docMk/>
      </pc:docMkLst>
      <pc:sldChg chg="addSp delSp modSp modNotes">
        <pc:chgData name="Eddie Tian" userId="f9462fc811ce05a6" providerId="Windows Live" clId="Web-{EAF1216C-5D16-41E9-9868-7CE71883959A}" dt="2023-03-30T04:41:16.197" v="1415"/>
        <pc:sldMkLst>
          <pc:docMk/>
          <pc:sldMk cId="389917012" sldId="261"/>
        </pc:sldMkLst>
        <pc:spChg chg="add mod">
          <ac:chgData name="Eddie Tian" userId="f9462fc811ce05a6" providerId="Windows Live" clId="Web-{EAF1216C-5D16-41E9-9868-7CE71883959A}" dt="2023-03-30T04:28:05.898" v="110" actId="20577"/>
          <ac:spMkLst>
            <pc:docMk/>
            <pc:sldMk cId="389917012" sldId="261"/>
            <ac:spMk id="5" creationId="{F40CFFD8-6B0A-7217-144A-1879AC5A6B6F}"/>
          </ac:spMkLst>
        </pc:spChg>
        <pc:spChg chg="add mod">
          <ac:chgData name="Eddie Tian" userId="f9462fc811ce05a6" providerId="Windows Live" clId="Web-{EAF1216C-5D16-41E9-9868-7CE71883959A}" dt="2023-03-30T04:28:01.992" v="101" actId="1076"/>
          <ac:spMkLst>
            <pc:docMk/>
            <pc:sldMk cId="389917012" sldId="261"/>
            <ac:spMk id="7" creationId="{67DF7B7E-4F05-C55C-5BE3-07C367923E9B}"/>
          </ac:spMkLst>
        </pc:spChg>
        <pc:picChg chg="add mod">
          <ac:chgData name="Eddie Tian" userId="f9462fc811ce05a6" providerId="Windows Live" clId="Web-{EAF1216C-5D16-41E9-9868-7CE71883959A}" dt="2023-03-30T04:26:32.615" v="18" actId="1076"/>
          <ac:picMkLst>
            <pc:docMk/>
            <pc:sldMk cId="389917012" sldId="261"/>
            <ac:picMk id="3" creationId="{505EF8B1-67FA-B1FE-C34E-AFEDB77CE890}"/>
          </ac:picMkLst>
        </pc:picChg>
        <pc:picChg chg="del">
          <ac:chgData name="Eddie Tian" userId="f9462fc811ce05a6" providerId="Windows Live" clId="Web-{EAF1216C-5D16-41E9-9868-7CE71883959A}" dt="2023-03-30T04:25:46.364" v="5"/>
          <ac:picMkLst>
            <pc:docMk/>
            <pc:sldMk cId="389917012" sldId="261"/>
            <ac:picMk id="4" creationId="{63ABBF0B-DB5E-6F1B-7C6D-C7C410531E8A}"/>
          </ac:picMkLst>
        </pc:picChg>
        <pc:cxnChg chg="add mod">
          <ac:chgData name="Eddie Tian" userId="f9462fc811ce05a6" providerId="Windows Live" clId="Web-{EAF1216C-5D16-41E9-9868-7CE71883959A}" dt="2023-03-30T04:27:39.617" v="90"/>
          <ac:cxnSpMkLst>
            <pc:docMk/>
            <pc:sldMk cId="389917012" sldId="261"/>
            <ac:cxnSpMk id="6" creationId="{7C5DD186-6E76-3E24-3C4B-E97D48064813}"/>
          </ac:cxnSpMkLst>
        </pc:cxnChg>
      </pc:sldChg>
      <pc:sldChg chg="mod modShow">
        <pc:chgData name="Eddie Tian" userId="f9462fc811ce05a6" providerId="Windows Live" clId="Web-{EAF1216C-5D16-41E9-9868-7CE71883959A}" dt="2023-03-30T04:41:22.322" v="1416"/>
        <pc:sldMkLst>
          <pc:docMk/>
          <pc:sldMk cId="3979487319" sldId="276"/>
        </pc:sldMkLst>
      </pc:sldChg>
      <pc:sldChg chg="addSp modSp modNotes">
        <pc:chgData name="Eddie Tian" userId="f9462fc811ce05a6" providerId="Windows Live" clId="Web-{EAF1216C-5D16-41E9-9868-7CE71883959A}" dt="2023-03-30T04:40:55.024" v="1365"/>
        <pc:sldMkLst>
          <pc:docMk/>
          <pc:sldMk cId="2469704056" sldId="281"/>
        </pc:sldMkLst>
        <pc:spChg chg="mod">
          <ac:chgData name="Eddie Tian" userId="f9462fc811ce05a6" providerId="Windows Live" clId="Web-{EAF1216C-5D16-41E9-9868-7CE71883959A}" dt="2023-03-30T04:30:58.683" v="468" actId="14100"/>
          <ac:spMkLst>
            <pc:docMk/>
            <pc:sldMk cId="2469704056" sldId="281"/>
            <ac:spMk id="2" creationId="{D06C808B-F2EA-7412-AD57-EDD700454D4C}"/>
          </ac:spMkLst>
        </pc:spChg>
        <pc:spChg chg="add mod">
          <ac:chgData name="Eddie Tian" userId="f9462fc811ce05a6" providerId="Windows Live" clId="Web-{EAF1216C-5D16-41E9-9868-7CE71883959A}" dt="2023-03-30T04:28:26.618" v="118" actId="1076"/>
          <ac:spMkLst>
            <pc:docMk/>
            <pc:sldMk cId="2469704056" sldId="281"/>
            <ac:spMk id="8" creationId="{B723C6BD-7024-D2E3-C986-F4E636B1FD87}"/>
          </ac:spMkLst>
        </pc:spChg>
        <pc:picChg chg="add mod">
          <ac:chgData name="Eddie Tian" userId="f9462fc811ce05a6" providerId="Windows Live" clId="Web-{EAF1216C-5D16-41E9-9868-7CE71883959A}" dt="2023-03-30T04:30:39.855" v="461" actId="1076"/>
          <ac:picMkLst>
            <pc:docMk/>
            <pc:sldMk cId="2469704056" sldId="281"/>
            <ac:picMk id="4" creationId="{56211B80-3A70-846D-39B8-A06CC528A8A7}"/>
          </ac:picMkLst>
        </pc:picChg>
        <pc:cxnChg chg="add mod">
          <ac:chgData name="Eddie Tian" userId="f9462fc811ce05a6" providerId="Windows Live" clId="Web-{EAF1216C-5D16-41E9-9868-7CE71883959A}" dt="2023-03-30T04:28:14.320" v="113" actId="1076"/>
          <ac:cxnSpMkLst>
            <pc:docMk/>
            <pc:sldMk cId="2469704056" sldId="281"/>
            <ac:cxnSpMk id="6" creationId="{E9575329-271F-0CEC-FA25-BD8886447F3B}"/>
          </ac:cxnSpMkLst>
        </pc:cxnChg>
      </pc:sldChg>
    </pc:docChg>
  </pc:docChgLst>
  <pc:docChgLst>
    <pc:chgData name="Kevin Kim" userId="63cec7eb962b2923" providerId="LiveId" clId="{E9DA9DC7-9689-40A4-B5A0-C704A593861D}"/>
    <pc:docChg chg="undo custSel addSld delSld modSld modMainMaster">
      <pc:chgData name="Kevin Kim" userId="63cec7eb962b2923" providerId="LiveId" clId="{E9DA9DC7-9689-40A4-B5A0-C704A593861D}" dt="2023-02-09T20:48:29.087" v="4790" actId="20577"/>
      <pc:docMkLst>
        <pc:docMk/>
      </pc:docMkLst>
      <pc:sldChg chg="addSp delSp modSp mod setBg delDesignElem">
        <pc:chgData name="Kevin Kim" userId="63cec7eb962b2923" providerId="LiveId" clId="{E9DA9DC7-9689-40A4-B5A0-C704A593861D}" dt="2023-02-09T04:28:43.441" v="2184"/>
        <pc:sldMkLst>
          <pc:docMk/>
          <pc:sldMk cId="109857222" sldId="256"/>
        </pc:sldMkLst>
        <pc:spChg chg="mod">
          <ac:chgData name="Kevin Kim" userId="63cec7eb962b2923" providerId="LiveId" clId="{E9DA9DC7-9689-40A4-B5A0-C704A593861D}" dt="2023-02-09T04:26:34.940" v="2175" actId="26606"/>
          <ac:spMkLst>
            <pc:docMk/>
            <pc:sldMk cId="109857222" sldId="256"/>
            <ac:spMk id="2" creationId="{00000000-0000-0000-0000-000000000000}"/>
          </ac:spMkLst>
        </pc:spChg>
        <pc:spChg chg="mod">
          <ac:chgData name="Kevin Kim" userId="63cec7eb962b2923" providerId="LiveId" clId="{E9DA9DC7-9689-40A4-B5A0-C704A593861D}" dt="2023-02-09T04:26:34.940" v="2175" actId="26606"/>
          <ac:spMkLst>
            <pc:docMk/>
            <pc:sldMk cId="109857222" sldId="256"/>
            <ac:spMk id="3" creationId="{00000000-0000-0000-0000-000000000000}"/>
          </ac:spMkLst>
        </pc:spChg>
        <pc:spChg chg="add del">
          <ac:chgData name="Kevin Kim" userId="63cec7eb962b2923" providerId="LiveId" clId="{E9DA9DC7-9689-40A4-B5A0-C704A593861D}" dt="2023-02-09T04:26:20.416" v="2173"/>
          <ac:spMkLst>
            <pc:docMk/>
            <pc:sldMk cId="109857222" sldId="256"/>
            <ac:spMk id="5" creationId="{732A87A1-E008-492C-8D91-EA0B5488DA8C}"/>
          </ac:spMkLst>
        </pc:spChg>
        <pc:spChg chg="add del">
          <ac:chgData name="Kevin Kim" userId="63cec7eb962b2923" providerId="LiveId" clId="{E9DA9DC7-9689-40A4-B5A0-C704A593861D}" dt="2023-02-09T04:26:20.416" v="2173"/>
          <ac:spMkLst>
            <pc:docMk/>
            <pc:sldMk cId="109857222" sldId="256"/>
            <ac:spMk id="8" creationId="{8BA3D8AB-075F-4BA0-86FD-E58CCD85BC6E}"/>
          </ac:spMkLst>
        </pc:spChg>
        <pc:spChg chg="add del">
          <ac:chgData name="Kevin Kim" userId="63cec7eb962b2923" providerId="LiveId" clId="{E9DA9DC7-9689-40A4-B5A0-C704A593861D}" dt="2023-02-09T04:26:20.416" v="2173"/>
          <ac:spMkLst>
            <pc:docMk/>
            <pc:sldMk cId="109857222" sldId="256"/>
            <ac:spMk id="10" creationId="{106378C3-EA41-4A0B-8144-97AF179E9AB7}"/>
          </ac:spMkLst>
        </pc:spChg>
        <pc:spChg chg="add del">
          <ac:chgData name="Kevin Kim" userId="63cec7eb962b2923" providerId="LiveId" clId="{E9DA9DC7-9689-40A4-B5A0-C704A593861D}" dt="2023-02-09T04:26:20.416" v="2173"/>
          <ac:spMkLst>
            <pc:docMk/>
            <pc:sldMk cId="109857222" sldId="256"/>
            <ac:spMk id="12" creationId="{2ABC575D-863A-449B-AA18-A22D2A84C832}"/>
          </ac:spMkLst>
        </pc:spChg>
        <pc:picChg chg="add">
          <ac:chgData name="Kevin Kim" userId="63cec7eb962b2923" providerId="LiveId" clId="{E9DA9DC7-9689-40A4-B5A0-C704A593861D}" dt="2023-02-09T04:26:34.940" v="2175" actId="26606"/>
          <ac:picMkLst>
            <pc:docMk/>
            <pc:sldMk cId="109857222" sldId="256"/>
            <ac:picMk id="6" creationId="{6857E31A-B433-2047-D9A2-31D9BFAE6171}"/>
          </ac:picMkLst>
        </pc:picChg>
      </pc:sldChg>
      <pc:sldChg chg="addSp delSp modSp mod setBg setClrOvrMap modNotesTx">
        <pc:chgData name="Kevin Kim" userId="63cec7eb962b2923" providerId="LiveId" clId="{E9DA9DC7-9689-40A4-B5A0-C704A593861D}" dt="2023-02-09T19:58:31.644" v="2552"/>
        <pc:sldMkLst>
          <pc:docMk/>
          <pc:sldMk cId="2478687805" sldId="257"/>
        </pc:sldMkLst>
        <pc:spChg chg="add del">
          <ac:chgData name="Kevin Kim" userId="63cec7eb962b2923" providerId="LiveId" clId="{E9DA9DC7-9689-40A4-B5A0-C704A593861D}" dt="2023-02-09T04:27:01.829" v="2177" actId="26606"/>
          <ac:spMkLst>
            <pc:docMk/>
            <pc:sldMk cId="2478687805" sldId="257"/>
            <ac:spMk id="8" creationId="{D24A23B2-AE6A-1CD9-A8D9-876F3DED29C5}"/>
          </ac:spMkLst>
        </pc:spChg>
        <pc:spChg chg="add del">
          <ac:chgData name="Kevin Kim" userId="63cec7eb962b2923" providerId="LiveId" clId="{E9DA9DC7-9689-40A4-B5A0-C704A593861D}" dt="2023-02-09T04:27:03.811" v="2179" actId="26606"/>
          <ac:spMkLst>
            <pc:docMk/>
            <pc:sldMk cId="2478687805" sldId="257"/>
            <ac:spMk id="9" creationId="{BB8CA088-A193-488D-A459-7D9D554173ED}"/>
          </ac:spMkLst>
        </pc:spChg>
        <pc:spChg chg="add del">
          <ac:chgData name="Kevin Kim" userId="63cec7eb962b2923" providerId="LiveId" clId="{E9DA9DC7-9689-40A4-B5A0-C704A593861D}" dt="2023-02-09T04:27:01.829" v="2177" actId="26606"/>
          <ac:spMkLst>
            <pc:docMk/>
            <pc:sldMk cId="2478687805" sldId="257"/>
            <ac:spMk id="11" creationId="{D8775025-7ECB-4458-BBCE-0F67B8B23515}"/>
          </ac:spMkLst>
        </pc:spChg>
        <pc:spChg chg="add">
          <ac:chgData name="Kevin Kim" userId="63cec7eb962b2923" providerId="LiveId" clId="{E9DA9DC7-9689-40A4-B5A0-C704A593861D}" dt="2023-02-09T04:27:03.946" v="2180" actId="26606"/>
          <ac:spMkLst>
            <pc:docMk/>
            <pc:sldMk cId="2478687805" sldId="257"/>
            <ac:spMk id="12" creationId="{C7371C08-C9FF-695F-2C1E-559318ACE1E0}"/>
          </ac:spMkLst>
        </pc:spChg>
        <pc:spChg chg="add del">
          <ac:chgData name="Kevin Kim" userId="63cec7eb962b2923" providerId="LiveId" clId="{E9DA9DC7-9689-40A4-B5A0-C704A593861D}" dt="2023-02-09T04:27:01.829" v="2177" actId="26606"/>
          <ac:spMkLst>
            <pc:docMk/>
            <pc:sldMk cId="2478687805" sldId="257"/>
            <ac:spMk id="13" creationId="{DC1507B9-61AE-4D79-BA04-EF381B54EB79}"/>
          </ac:spMkLst>
        </pc:spChg>
        <pc:spChg chg="add del">
          <ac:chgData name="Kevin Kim" userId="63cec7eb962b2923" providerId="LiveId" clId="{E9DA9DC7-9689-40A4-B5A0-C704A593861D}" dt="2023-02-09T04:57:56.280" v="2521" actId="26606"/>
          <ac:spMkLst>
            <pc:docMk/>
            <pc:sldMk cId="2478687805" sldId="257"/>
            <ac:spMk id="54" creationId="{3D66C6E3-EBD2-40B7-8FD8-D6D2250FC482}"/>
          </ac:spMkLst>
        </pc:spChg>
        <pc:spChg chg="add del">
          <ac:chgData name="Kevin Kim" userId="63cec7eb962b2923" providerId="LiveId" clId="{E9DA9DC7-9689-40A4-B5A0-C704A593861D}" dt="2023-02-09T19:57:59.650" v="2542" actId="26606"/>
          <ac:spMkLst>
            <pc:docMk/>
            <pc:sldMk cId="2478687805" sldId="257"/>
            <ac:spMk id="57" creationId="{82A94579-01B7-454A-9C90-6EE06CC1E119}"/>
          </ac:spMkLst>
        </pc:spChg>
        <pc:spChg chg="add del">
          <ac:chgData name="Kevin Kim" userId="63cec7eb962b2923" providerId="LiveId" clId="{E9DA9DC7-9689-40A4-B5A0-C704A593861D}" dt="2023-02-09T19:58:21.988" v="2546" actId="26606"/>
          <ac:spMkLst>
            <pc:docMk/>
            <pc:sldMk cId="2478687805" sldId="257"/>
            <ac:spMk id="58" creationId="{4EC7722C-2EEC-41E3-AB34-C7511BFF5DC9}"/>
          </ac:spMkLst>
        </pc:spChg>
        <pc:spChg chg="add del">
          <ac:chgData name="Kevin Kim" userId="63cec7eb962b2923" providerId="LiveId" clId="{E9DA9DC7-9689-40A4-B5A0-C704A593861D}" dt="2023-02-09T19:58:00.763" v="2544" actId="26606"/>
          <ac:spMkLst>
            <pc:docMk/>
            <pc:sldMk cId="2478687805" sldId="257"/>
            <ac:spMk id="63" creationId="{179D851C-8A22-40C2-95AB-87556CF73F46}"/>
          </ac:spMkLst>
        </pc:spChg>
        <pc:spChg chg="add del">
          <ac:chgData name="Kevin Kim" userId="63cec7eb962b2923" providerId="LiveId" clId="{E9DA9DC7-9689-40A4-B5A0-C704A593861D}" dt="2023-02-09T19:58:21.988" v="2546" actId="26606"/>
          <ac:spMkLst>
            <pc:docMk/>
            <pc:sldMk cId="2478687805" sldId="257"/>
            <ac:spMk id="74" creationId="{389C0521-4932-469F-B6BD-2AFD2E7E6D75}"/>
          </ac:spMkLst>
        </pc:spChg>
        <pc:spChg chg="add del">
          <ac:chgData name="Kevin Kim" userId="63cec7eb962b2923" providerId="LiveId" clId="{E9DA9DC7-9689-40A4-B5A0-C704A593861D}" dt="2023-02-09T19:58:31.335" v="2550" actId="26606"/>
          <ac:spMkLst>
            <pc:docMk/>
            <pc:sldMk cId="2478687805" sldId="257"/>
            <ac:spMk id="92" creationId="{DB0DE896-2E14-4539-B830-DEC06F6475A6}"/>
          </ac:spMkLst>
        </pc:spChg>
        <pc:spChg chg="add del">
          <ac:chgData name="Kevin Kim" userId="63cec7eb962b2923" providerId="LiveId" clId="{E9DA9DC7-9689-40A4-B5A0-C704A593861D}" dt="2023-02-09T19:58:31.335" v="2550" actId="26606"/>
          <ac:spMkLst>
            <pc:docMk/>
            <pc:sldMk cId="2478687805" sldId="257"/>
            <ac:spMk id="95" creationId="{6D0460B6-9076-4C49-9BB6-E8D95BFF997B}"/>
          </ac:spMkLst>
        </pc:spChg>
        <pc:grpChg chg="add del">
          <ac:chgData name="Kevin Kim" userId="63cec7eb962b2923" providerId="LiveId" clId="{E9DA9DC7-9689-40A4-B5A0-C704A593861D}" dt="2023-02-09T04:57:56.280" v="2521" actId="26606"/>
          <ac:grpSpMkLst>
            <pc:docMk/>
            <pc:sldMk cId="2478687805" sldId="257"/>
            <ac:grpSpMk id="7" creationId="{366C3164-AA9F-47E3-913A-4F002BC00F6E}"/>
          </ac:grpSpMkLst>
        </pc:grpChg>
        <pc:grpChg chg="add del">
          <ac:chgData name="Kevin Kim" userId="63cec7eb962b2923" providerId="LiveId" clId="{E9DA9DC7-9689-40A4-B5A0-C704A593861D}" dt="2023-02-09T19:57:59.650" v="2542" actId="26606"/>
          <ac:grpSpMkLst>
            <pc:docMk/>
            <pc:sldMk cId="2478687805" sldId="257"/>
            <ac:grpSpMk id="51" creationId="{72A9CFA7-7B9A-4AD7-AB70-C7667C5948CD}"/>
          </ac:grpSpMkLst>
        </pc:grpChg>
        <pc:grpChg chg="add del">
          <ac:chgData name="Kevin Kim" userId="63cec7eb962b2923" providerId="LiveId" clId="{E9DA9DC7-9689-40A4-B5A0-C704A593861D}" dt="2023-02-09T19:58:00.763" v="2544" actId="26606"/>
          <ac:grpSpMkLst>
            <pc:docMk/>
            <pc:sldMk cId="2478687805" sldId="257"/>
            <ac:grpSpMk id="60" creationId="{72A9CFA7-7B9A-4AD7-AB70-C7667C5948CD}"/>
          </ac:grpSpMkLst>
        </pc:grpChg>
        <pc:grpChg chg="add del">
          <ac:chgData name="Kevin Kim" userId="63cec7eb962b2923" providerId="LiveId" clId="{E9DA9DC7-9689-40A4-B5A0-C704A593861D}" dt="2023-02-09T19:58:21.988" v="2546" actId="26606"/>
          <ac:grpSpMkLst>
            <pc:docMk/>
            <pc:sldMk cId="2478687805" sldId="257"/>
            <ac:grpSpMk id="68" creationId="{72A9CFA7-7B9A-4AD7-AB70-C7667C5948CD}"/>
          </ac:grpSpMkLst>
        </pc:grpChg>
        <pc:grpChg chg="add del">
          <ac:chgData name="Kevin Kim" userId="63cec7eb962b2923" providerId="LiveId" clId="{E9DA9DC7-9689-40A4-B5A0-C704A593861D}" dt="2023-02-09T19:58:21.988" v="2546" actId="26606"/>
          <ac:grpSpMkLst>
            <pc:docMk/>
            <pc:sldMk cId="2478687805" sldId="257"/>
            <ac:grpSpMk id="71" creationId="{BB96BDD4-6276-4C64-B1A3-B252AF54A819}"/>
          </ac:grpSpMkLst>
        </pc:grpChg>
        <pc:grpChg chg="add del">
          <ac:chgData name="Kevin Kim" userId="63cec7eb962b2923" providerId="LiveId" clId="{E9DA9DC7-9689-40A4-B5A0-C704A593861D}" dt="2023-02-09T19:58:31.335" v="2550" actId="26606"/>
          <ac:grpSpMkLst>
            <pc:docMk/>
            <pc:sldMk cId="2478687805" sldId="257"/>
            <ac:grpSpMk id="91" creationId="{72A9CFA7-7B9A-4AD7-AB70-C7667C5948CD}"/>
          </ac:grpSpMkLst>
        </pc:grpChg>
        <pc:grpChg chg="add del">
          <ac:chgData name="Kevin Kim" userId="63cec7eb962b2923" providerId="LiveId" clId="{E9DA9DC7-9689-40A4-B5A0-C704A593861D}" dt="2023-02-09T19:58:31.335" v="2550" actId="26606"/>
          <ac:grpSpMkLst>
            <pc:docMk/>
            <pc:sldMk cId="2478687805" sldId="257"/>
            <ac:grpSpMk id="96" creationId="{A18919FE-8209-4EDB-9032-324A6966ABB7}"/>
          </ac:grpSpMkLst>
        </pc:grpChg>
        <pc:picChg chg="add del mod">
          <ac:chgData name="Kevin Kim" userId="63cec7eb962b2923" providerId="LiveId" clId="{E9DA9DC7-9689-40A4-B5A0-C704A593861D}" dt="2023-02-09T19:58:31.644" v="2552"/>
          <ac:picMkLst>
            <pc:docMk/>
            <pc:sldMk cId="2478687805" sldId="257"/>
            <ac:picMk id="2" creationId="{5A0E80F1-0FCD-A3FA-2572-261886D50440}"/>
          </ac:picMkLst>
        </pc:picChg>
        <pc:picChg chg="mod">
          <ac:chgData name="Kevin Kim" userId="63cec7eb962b2923" providerId="LiveId" clId="{E9DA9DC7-9689-40A4-B5A0-C704A593861D}" dt="2023-02-09T19:58:31.335" v="2550" actId="26606"/>
          <ac:picMkLst>
            <pc:docMk/>
            <pc:sldMk cId="2478687805" sldId="257"/>
            <ac:picMk id="4" creationId="{418E2DF4-4F8D-79B9-6052-50BFF291CA54}"/>
          </ac:picMkLst>
        </pc:picChg>
        <pc:picChg chg="add del">
          <ac:chgData name="Kevin Kim" userId="63cec7eb962b2923" providerId="LiveId" clId="{E9DA9DC7-9689-40A4-B5A0-C704A593861D}" dt="2023-02-09T04:57:56.280" v="2521" actId="26606"/>
          <ac:picMkLst>
            <pc:docMk/>
            <pc:sldMk cId="2478687805" sldId="257"/>
            <ac:picMk id="6" creationId="{EA8ADA9F-99E3-4964-8962-1118D1439FBA}"/>
          </ac:picMkLst>
        </pc:picChg>
        <pc:picChg chg="add del">
          <ac:chgData name="Kevin Kim" userId="63cec7eb962b2923" providerId="LiveId" clId="{E9DA9DC7-9689-40A4-B5A0-C704A593861D}" dt="2023-02-09T19:57:59.650" v="2542" actId="26606"/>
          <ac:picMkLst>
            <pc:docMk/>
            <pc:sldMk cId="2478687805" sldId="257"/>
            <ac:picMk id="10" creationId="{B882E441-FBBB-4BE0-AD21-E7ADF5F6A469}"/>
          </ac:picMkLst>
        </pc:picChg>
        <pc:picChg chg="add del">
          <ac:chgData name="Kevin Kim" userId="63cec7eb962b2923" providerId="LiveId" clId="{E9DA9DC7-9689-40A4-B5A0-C704A593861D}" dt="2023-02-09T04:57:56.280" v="2521" actId="26606"/>
          <ac:picMkLst>
            <pc:docMk/>
            <pc:sldMk cId="2478687805" sldId="257"/>
            <ac:picMk id="52" creationId="{6D651BB0-1DFD-4941-83DD-704006F6B139}"/>
          </ac:picMkLst>
        </pc:picChg>
        <pc:picChg chg="add del">
          <ac:chgData name="Kevin Kim" userId="63cec7eb962b2923" providerId="LiveId" clId="{E9DA9DC7-9689-40A4-B5A0-C704A593861D}" dt="2023-02-09T19:57:59.650" v="2542" actId="26606"/>
          <ac:picMkLst>
            <pc:docMk/>
            <pc:sldMk cId="2478687805" sldId="257"/>
            <ac:picMk id="56" creationId="{E25531F0-2399-4F2A-824C-26C35637110B}"/>
          </ac:picMkLst>
        </pc:picChg>
        <pc:picChg chg="add del">
          <ac:chgData name="Kevin Kim" userId="63cec7eb962b2923" providerId="LiveId" clId="{E9DA9DC7-9689-40A4-B5A0-C704A593861D}" dt="2023-02-09T19:58:00.763" v="2544" actId="26606"/>
          <ac:picMkLst>
            <pc:docMk/>
            <pc:sldMk cId="2478687805" sldId="257"/>
            <ac:picMk id="59" creationId="{B882E441-FBBB-4BE0-AD21-E7ADF5F6A469}"/>
          </ac:picMkLst>
        </pc:picChg>
        <pc:picChg chg="add del">
          <ac:chgData name="Kevin Kim" userId="63cec7eb962b2923" providerId="LiveId" clId="{E9DA9DC7-9689-40A4-B5A0-C704A593861D}" dt="2023-02-09T19:58:00.763" v="2544" actId="26606"/>
          <ac:picMkLst>
            <pc:docMk/>
            <pc:sldMk cId="2478687805" sldId="257"/>
            <ac:picMk id="64" creationId="{87167C05-6114-45E2-AE3D-B77D38988FFC}"/>
          </ac:picMkLst>
        </pc:picChg>
        <pc:picChg chg="add del">
          <ac:chgData name="Kevin Kim" userId="63cec7eb962b2923" providerId="LiveId" clId="{E9DA9DC7-9689-40A4-B5A0-C704A593861D}" dt="2023-02-09T19:58:21.988" v="2546" actId="26606"/>
          <ac:picMkLst>
            <pc:docMk/>
            <pc:sldMk cId="2478687805" sldId="257"/>
            <ac:picMk id="67" creationId="{B882E441-FBBB-4BE0-AD21-E7ADF5F6A469}"/>
          </ac:picMkLst>
        </pc:picChg>
        <pc:picChg chg="add del">
          <ac:chgData name="Kevin Kim" userId="63cec7eb962b2923" providerId="LiveId" clId="{E9DA9DC7-9689-40A4-B5A0-C704A593861D}" dt="2023-02-09T19:58:21.988" v="2546" actId="26606"/>
          <ac:picMkLst>
            <pc:docMk/>
            <pc:sldMk cId="2478687805" sldId="257"/>
            <ac:picMk id="73" creationId="{8F0B363E-F67C-4B6D-B052-279A1F2257E6}"/>
          </ac:picMkLst>
        </pc:picChg>
        <pc:picChg chg="add del">
          <ac:chgData name="Kevin Kim" userId="63cec7eb962b2923" providerId="LiveId" clId="{E9DA9DC7-9689-40A4-B5A0-C704A593861D}" dt="2023-02-09T19:58:31.335" v="2550" actId="26606"/>
          <ac:picMkLst>
            <pc:docMk/>
            <pc:sldMk cId="2478687805" sldId="257"/>
            <ac:picMk id="89" creationId="{B882E441-FBBB-4BE0-AD21-E7ADF5F6A469}"/>
          </ac:picMkLst>
        </pc:picChg>
        <pc:picChg chg="add del">
          <ac:chgData name="Kevin Kim" userId="63cec7eb962b2923" providerId="LiveId" clId="{E9DA9DC7-9689-40A4-B5A0-C704A593861D}" dt="2023-02-09T19:58:31.335" v="2550" actId="26606"/>
          <ac:picMkLst>
            <pc:docMk/>
            <pc:sldMk cId="2478687805" sldId="257"/>
            <ac:picMk id="90" creationId="{ECB4FAF7-DF49-4DC4-B0B0-3808041BEC4A}"/>
          </ac:picMkLst>
        </pc:picChg>
        <pc:cxnChg chg="add del">
          <ac:chgData name="Kevin Kim" userId="63cec7eb962b2923" providerId="LiveId" clId="{E9DA9DC7-9689-40A4-B5A0-C704A593861D}" dt="2023-02-09T19:58:00.763" v="2544" actId="26606"/>
          <ac:cxnSpMkLst>
            <pc:docMk/>
            <pc:sldMk cId="2478687805" sldId="257"/>
            <ac:cxnSpMk id="65" creationId="{792A6FB2-C222-4C89-B4E3-7F96367DC2A1}"/>
          </ac:cxnSpMkLst>
        </pc:cxnChg>
      </pc:sldChg>
      <pc:sldChg chg="addSp delSp modSp mod setBg delDesignElem">
        <pc:chgData name="Kevin Kim" userId="63cec7eb962b2923" providerId="LiveId" clId="{E9DA9DC7-9689-40A4-B5A0-C704A593861D}" dt="2023-02-09T19:58:35.454" v="2555" actId="21"/>
        <pc:sldMkLst>
          <pc:docMk/>
          <pc:sldMk cId="2090225909" sldId="258"/>
        </pc:sldMkLst>
        <pc:spChg chg="add del">
          <ac:chgData name="Kevin Kim" userId="63cec7eb962b2923" providerId="LiveId" clId="{E9DA9DC7-9689-40A4-B5A0-C704A593861D}" dt="2023-02-09T04:56:29.907" v="2513" actId="26606"/>
          <ac:spMkLst>
            <pc:docMk/>
            <pc:sldMk cId="2090225909" sldId="258"/>
            <ac:spMk id="1028" creationId="{DFE88786-7EC9-4CF1-8553-2C3021944882}"/>
          </ac:spMkLst>
        </pc:spChg>
        <pc:spChg chg="add">
          <ac:chgData name="Kevin Kim" userId="63cec7eb962b2923" providerId="LiveId" clId="{E9DA9DC7-9689-40A4-B5A0-C704A593861D}" dt="2023-02-09T04:27:09.165" v="2181" actId="26606"/>
          <ac:spMkLst>
            <pc:docMk/>
            <pc:sldMk cId="2090225909" sldId="258"/>
            <ac:spMk id="1031" creationId="{BB8CA088-A193-488D-A459-7D9D554173ED}"/>
          </ac:spMkLst>
        </pc:spChg>
        <pc:spChg chg="add del">
          <ac:chgData name="Kevin Kim" userId="63cec7eb962b2923" providerId="LiveId" clId="{E9DA9DC7-9689-40A4-B5A0-C704A593861D}" dt="2023-02-09T04:56:30.578" v="2515" actId="26606"/>
          <ac:spMkLst>
            <pc:docMk/>
            <pc:sldMk cId="2090225909" sldId="258"/>
            <ac:spMk id="1086" creationId="{3D66C6E3-EBD2-40B7-8FD8-D6D2250FC482}"/>
          </ac:spMkLst>
        </pc:spChg>
        <pc:spChg chg="add del">
          <ac:chgData name="Kevin Kim" userId="63cec7eb962b2923" providerId="LiveId" clId="{E9DA9DC7-9689-40A4-B5A0-C704A593861D}" dt="2023-02-09T04:56:37.626" v="2518"/>
          <ac:spMkLst>
            <pc:docMk/>
            <pc:sldMk cId="2090225909" sldId="258"/>
            <ac:spMk id="1088" creationId="{C068D0EE-C6C8-484A-AFB7-3602BA27F8CD}"/>
          </ac:spMkLst>
        </pc:spChg>
        <pc:spChg chg="add del">
          <ac:chgData name="Kevin Kim" userId="63cec7eb962b2923" providerId="LiveId" clId="{E9DA9DC7-9689-40A4-B5A0-C704A593861D}" dt="2023-02-09T04:56:37.626" v="2518"/>
          <ac:spMkLst>
            <pc:docMk/>
            <pc:sldMk cId="2090225909" sldId="258"/>
            <ac:spMk id="1089" creationId="{DDE5FB8C-CC3F-4C24-BF4F-1B5999DE6851}"/>
          </ac:spMkLst>
        </pc:spChg>
        <pc:grpChg chg="add del">
          <ac:chgData name="Kevin Kim" userId="63cec7eb962b2923" providerId="LiveId" clId="{E9DA9DC7-9689-40A4-B5A0-C704A593861D}" dt="2023-02-09T04:56:29.907" v="2513" actId="26606"/>
          <ac:grpSpMkLst>
            <pc:docMk/>
            <pc:sldMk cId="2090225909" sldId="258"/>
            <ac:grpSpMk id="1037" creationId="{AFCC34F2-8A34-4176-9DCF-3E14806B31C9}"/>
          </ac:grpSpMkLst>
        </pc:grpChg>
        <pc:grpChg chg="add del">
          <ac:chgData name="Kevin Kim" userId="63cec7eb962b2923" providerId="LiveId" clId="{E9DA9DC7-9689-40A4-B5A0-C704A593861D}" dt="2023-02-09T04:56:29.907" v="2513" actId="26606"/>
          <ac:grpSpMkLst>
            <pc:docMk/>
            <pc:sldMk cId="2090225909" sldId="258"/>
            <ac:grpSpMk id="1073" creationId="{6EBD291B-DF20-4DC7-B790-C0E2209CC840}"/>
          </ac:grpSpMkLst>
        </pc:grpChg>
        <pc:picChg chg="add del mod">
          <ac:chgData name="Kevin Kim" userId="63cec7eb962b2923" providerId="LiveId" clId="{E9DA9DC7-9689-40A4-B5A0-C704A593861D}" dt="2023-02-09T19:58:35.454" v="2555" actId="21"/>
          <ac:picMkLst>
            <pc:docMk/>
            <pc:sldMk cId="2090225909" sldId="258"/>
            <ac:picMk id="1026" creationId="{230FFC5F-9EE0-E071-A2C9-F93529BC9756}"/>
          </ac:picMkLst>
        </pc:picChg>
        <pc:picChg chg="add del">
          <ac:chgData name="Kevin Kim" userId="63cec7eb962b2923" providerId="LiveId" clId="{E9DA9DC7-9689-40A4-B5A0-C704A593861D}" dt="2023-02-09T04:56:29.907" v="2513" actId="26606"/>
          <ac:picMkLst>
            <pc:docMk/>
            <pc:sldMk cId="2090225909" sldId="258"/>
            <ac:picMk id="1033" creationId="{86D8F06D-0176-412D-A69C-AF7042B7EE96}"/>
          </ac:picMkLst>
        </pc:picChg>
        <pc:picChg chg="add del">
          <ac:chgData name="Kevin Kim" userId="63cec7eb962b2923" providerId="LiveId" clId="{E9DA9DC7-9689-40A4-B5A0-C704A593861D}" dt="2023-02-09T04:56:29.907" v="2513" actId="26606"/>
          <ac:picMkLst>
            <pc:docMk/>
            <pc:sldMk cId="2090225909" sldId="258"/>
            <ac:picMk id="1035" creationId="{815562A4-61AD-4BDB-9BDB-34860AE47A55}"/>
          </ac:picMkLst>
        </pc:picChg>
        <pc:picChg chg="add del">
          <ac:chgData name="Kevin Kim" userId="63cec7eb962b2923" providerId="LiveId" clId="{E9DA9DC7-9689-40A4-B5A0-C704A593861D}" dt="2023-02-09T04:56:30.578" v="2515" actId="26606"/>
          <ac:picMkLst>
            <pc:docMk/>
            <pc:sldMk cId="2090225909" sldId="258"/>
            <ac:picMk id="1085" creationId="{6D651BB0-1DFD-4941-83DD-704006F6B139}"/>
          </ac:picMkLst>
        </pc:picChg>
      </pc:sldChg>
      <pc:sldChg chg="addSp modSp mod setBg setClrOvrMap modNotesTx">
        <pc:chgData name="Kevin Kim" userId="63cec7eb962b2923" providerId="LiveId" clId="{E9DA9DC7-9689-40A4-B5A0-C704A593861D}" dt="2023-02-09T04:57:04.045" v="2519"/>
        <pc:sldMkLst>
          <pc:docMk/>
          <pc:sldMk cId="2899712909" sldId="260"/>
        </pc:sldMkLst>
        <pc:spChg chg="mod">
          <ac:chgData name="Kevin Kim" userId="63cec7eb962b2923" providerId="LiveId" clId="{E9DA9DC7-9689-40A4-B5A0-C704A593861D}" dt="2023-02-09T04:27:17.172" v="2182" actId="26606"/>
          <ac:spMkLst>
            <pc:docMk/>
            <pc:sldMk cId="2899712909" sldId="260"/>
            <ac:spMk id="2" creationId="{EC887234-D529-BAFA-E503-A75EA0E3C871}"/>
          </ac:spMkLst>
        </pc:spChg>
        <pc:spChg chg="add">
          <ac:chgData name="Kevin Kim" userId="63cec7eb962b2923" providerId="LiveId" clId="{E9DA9DC7-9689-40A4-B5A0-C704A593861D}" dt="2023-02-09T04:27:17.172" v="2182" actId="26606"/>
          <ac:spMkLst>
            <pc:docMk/>
            <pc:sldMk cId="2899712909" sldId="260"/>
            <ac:spMk id="18" creationId="{6A19AAA7-2C4A-4DD5-9BAB-B44689404144}"/>
          </ac:spMkLst>
        </pc:spChg>
        <pc:spChg chg="add">
          <ac:chgData name="Kevin Kim" userId="63cec7eb962b2923" providerId="LiveId" clId="{E9DA9DC7-9689-40A4-B5A0-C704A593861D}" dt="2023-02-09T04:27:17.172" v="2182" actId="26606"/>
          <ac:spMkLst>
            <pc:docMk/>
            <pc:sldMk cId="2899712909" sldId="260"/>
            <ac:spMk id="20" creationId="{F1D09B87-51D9-4DA9-8FE9-DB2890031791}"/>
          </ac:spMkLst>
        </pc:spChg>
        <pc:picChg chg="mod">
          <ac:chgData name="Kevin Kim" userId="63cec7eb962b2923" providerId="LiveId" clId="{E9DA9DC7-9689-40A4-B5A0-C704A593861D}" dt="2023-02-09T04:27:17.172" v="2182" actId="26606"/>
          <ac:picMkLst>
            <pc:docMk/>
            <pc:sldMk cId="2899712909" sldId="260"/>
            <ac:picMk id="13" creationId="{DF9836E8-D5B8-4165-C96D-D24CD347B607}"/>
          </ac:picMkLst>
        </pc:picChg>
      </pc:sldChg>
      <pc:sldChg chg="addSp delSp modSp mod setBg delDesignElem">
        <pc:chgData name="Kevin Kim" userId="63cec7eb962b2923" providerId="LiveId" clId="{E9DA9DC7-9689-40A4-B5A0-C704A593861D}" dt="2023-02-09T04:57:04.045" v="2519"/>
        <pc:sldMkLst>
          <pc:docMk/>
          <pc:sldMk cId="389917012" sldId="261"/>
        </pc:sldMkLst>
        <pc:spChg chg="add del">
          <ac:chgData name="Kevin Kim" userId="63cec7eb962b2923" providerId="LiveId" clId="{E9DA9DC7-9689-40A4-B5A0-C704A593861D}" dt="2023-02-09T04:54:10.476" v="2500" actId="26606"/>
          <ac:spMkLst>
            <pc:docMk/>
            <pc:sldMk cId="389917012" sldId="261"/>
            <ac:spMk id="10" creationId="{3DAD86CA-8235-409B-982B-5E7A033E2392}"/>
          </ac:spMkLst>
        </pc:spChg>
        <pc:spChg chg="add del">
          <ac:chgData name="Kevin Kim" userId="63cec7eb962b2923" providerId="LiveId" clId="{E9DA9DC7-9689-40A4-B5A0-C704A593861D}" dt="2023-02-09T04:54:10.476" v="2500" actId="26606"/>
          <ac:spMkLst>
            <pc:docMk/>
            <pc:sldMk cId="389917012" sldId="261"/>
            <ac:spMk id="12" creationId="{9F234FBA-3501-47B4-AE0C-AA4AFBC8F603}"/>
          </ac:spMkLst>
        </pc:spChg>
        <pc:spChg chg="add del">
          <ac:chgData name="Kevin Kim" userId="63cec7eb962b2923" providerId="LiveId" clId="{E9DA9DC7-9689-40A4-B5A0-C704A593861D}" dt="2023-02-09T04:54:10.476" v="2500" actId="26606"/>
          <ac:spMkLst>
            <pc:docMk/>
            <pc:sldMk cId="389917012" sldId="261"/>
            <ac:spMk id="14" creationId="{B5EF893B-0491-416E-9D33-BADE9600792A}"/>
          </ac:spMkLst>
        </pc:spChg>
        <pc:spChg chg="add del">
          <ac:chgData name="Kevin Kim" userId="63cec7eb962b2923" providerId="LiveId" clId="{E9DA9DC7-9689-40A4-B5A0-C704A593861D}" dt="2023-02-09T04:54:17.524" v="2502" actId="26606"/>
          <ac:spMkLst>
            <pc:docMk/>
            <pc:sldMk cId="389917012" sldId="261"/>
            <ac:spMk id="18" creationId="{32BC26D8-82FB-445E-AA49-62A77D7C1EE0}"/>
          </ac:spMkLst>
        </pc:spChg>
        <pc:spChg chg="add del">
          <ac:chgData name="Kevin Kim" userId="63cec7eb962b2923" providerId="LiveId" clId="{E9DA9DC7-9689-40A4-B5A0-C704A593861D}" dt="2023-02-09T04:54:17.524" v="2502" actId="26606"/>
          <ac:spMkLst>
            <pc:docMk/>
            <pc:sldMk cId="389917012" sldId="261"/>
            <ac:spMk id="19" creationId="{CB44330D-EA18-4254-AA95-EB49948539B8}"/>
          </ac:spMkLst>
        </pc:spChg>
        <pc:spChg chg="add del">
          <ac:chgData name="Kevin Kim" userId="63cec7eb962b2923" providerId="LiveId" clId="{E9DA9DC7-9689-40A4-B5A0-C704A593861D}" dt="2023-02-09T04:54:30.415" v="2504" actId="26606"/>
          <ac:spMkLst>
            <pc:docMk/>
            <pc:sldMk cId="389917012" sldId="261"/>
            <ac:spMk id="21" creationId="{3DAD86CA-8235-409B-982B-5E7A033E2392}"/>
          </ac:spMkLst>
        </pc:spChg>
        <pc:spChg chg="add del">
          <ac:chgData name="Kevin Kim" userId="63cec7eb962b2923" providerId="LiveId" clId="{E9DA9DC7-9689-40A4-B5A0-C704A593861D}" dt="2023-02-09T04:54:30.415" v="2504" actId="26606"/>
          <ac:spMkLst>
            <pc:docMk/>
            <pc:sldMk cId="389917012" sldId="261"/>
            <ac:spMk id="22" creationId="{9F234FBA-3501-47B4-AE0C-AA4AFBC8F603}"/>
          </ac:spMkLst>
        </pc:spChg>
        <pc:spChg chg="add del">
          <ac:chgData name="Kevin Kim" userId="63cec7eb962b2923" providerId="LiveId" clId="{E9DA9DC7-9689-40A4-B5A0-C704A593861D}" dt="2023-02-09T04:54:30.415" v="2504" actId="26606"/>
          <ac:spMkLst>
            <pc:docMk/>
            <pc:sldMk cId="389917012" sldId="261"/>
            <ac:spMk id="23" creationId="{B5EF893B-0491-416E-9D33-BADE9600792A}"/>
          </ac:spMkLst>
        </pc:spChg>
        <pc:spChg chg="add del">
          <ac:chgData name="Kevin Kim" userId="63cec7eb962b2923" providerId="LiveId" clId="{E9DA9DC7-9689-40A4-B5A0-C704A593861D}" dt="2023-02-09T04:54:48.045" v="2506" actId="26606"/>
          <ac:spMkLst>
            <pc:docMk/>
            <pc:sldMk cId="389917012" sldId="261"/>
            <ac:spMk id="26" creationId="{32BC26D8-82FB-445E-AA49-62A77D7C1EE0}"/>
          </ac:spMkLst>
        </pc:spChg>
        <pc:spChg chg="add del">
          <ac:chgData name="Kevin Kim" userId="63cec7eb962b2923" providerId="LiveId" clId="{E9DA9DC7-9689-40A4-B5A0-C704A593861D}" dt="2023-02-09T04:54:48.045" v="2506" actId="26606"/>
          <ac:spMkLst>
            <pc:docMk/>
            <pc:sldMk cId="389917012" sldId="261"/>
            <ac:spMk id="27" creationId="{CB44330D-EA18-4254-AA95-EB49948539B8}"/>
          </ac:spMkLst>
        </pc:spChg>
        <pc:spChg chg="add del">
          <ac:chgData name="Kevin Kim" userId="63cec7eb962b2923" providerId="LiveId" clId="{E9DA9DC7-9689-40A4-B5A0-C704A593861D}" dt="2023-02-09T04:55:34.466" v="2508"/>
          <ac:spMkLst>
            <pc:docMk/>
            <pc:sldMk cId="389917012" sldId="261"/>
            <ac:spMk id="32" creationId="{B9FF99BD-075F-4761-A995-6FC574BD25EA}"/>
          </ac:spMkLst>
        </pc:spChg>
        <pc:spChg chg="add del">
          <ac:chgData name="Kevin Kim" userId="63cec7eb962b2923" providerId="LiveId" clId="{E9DA9DC7-9689-40A4-B5A0-C704A593861D}" dt="2023-02-09T04:55:34.466" v="2508"/>
          <ac:spMkLst>
            <pc:docMk/>
            <pc:sldMk cId="389917012" sldId="261"/>
            <ac:spMk id="34" creationId="{A7B21A54-9BA3-4EA9-B460-5A829ADD9051}"/>
          </ac:spMkLst>
        </pc:spChg>
        <pc:spChg chg="add del">
          <ac:chgData name="Kevin Kim" userId="63cec7eb962b2923" providerId="LiveId" clId="{E9DA9DC7-9689-40A4-B5A0-C704A593861D}" dt="2023-02-09T04:55:34.466" v="2508"/>
          <ac:spMkLst>
            <pc:docMk/>
            <pc:sldMk cId="389917012" sldId="261"/>
            <ac:spMk id="36" creationId="{6FA8F714-B9D8-488A-8CCA-E9948FF913A9}"/>
          </ac:spMkLst>
        </pc:spChg>
        <pc:picChg chg="mod">
          <ac:chgData name="Kevin Kim" userId="63cec7eb962b2923" providerId="LiveId" clId="{E9DA9DC7-9689-40A4-B5A0-C704A593861D}" dt="2023-02-09T04:54:48.045" v="2506" actId="26606"/>
          <ac:picMkLst>
            <pc:docMk/>
            <pc:sldMk cId="389917012" sldId="261"/>
            <ac:picMk id="5" creationId="{5717EF1E-A55D-FEA4-21CC-395C54C3526A}"/>
          </ac:picMkLst>
        </pc:picChg>
        <pc:cxnChg chg="add del">
          <ac:chgData name="Kevin Kim" userId="63cec7eb962b2923" providerId="LiveId" clId="{E9DA9DC7-9689-40A4-B5A0-C704A593861D}" dt="2023-02-09T04:54:10.476" v="2500" actId="26606"/>
          <ac:cxnSpMkLst>
            <pc:docMk/>
            <pc:sldMk cId="389917012" sldId="261"/>
            <ac:cxnSpMk id="16" creationId="{469F4FF8-F8B0-4630-BA1B-0D8B324CD5FF}"/>
          </ac:cxnSpMkLst>
        </pc:cxnChg>
        <pc:cxnChg chg="add del">
          <ac:chgData name="Kevin Kim" userId="63cec7eb962b2923" providerId="LiveId" clId="{E9DA9DC7-9689-40A4-B5A0-C704A593861D}" dt="2023-02-09T04:54:30.415" v="2504" actId="26606"/>
          <ac:cxnSpMkLst>
            <pc:docMk/>
            <pc:sldMk cId="389917012" sldId="261"/>
            <ac:cxnSpMk id="24" creationId="{469F4FF8-F8B0-4630-BA1B-0D8B324CD5FF}"/>
          </ac:cxnSpMkLst>
        </pc:cxnChg>
      </pc:sldChg>
      <pc:sldChg chg="addSp delSp modSp mod setBg setClrOvrMap modNotesTx">
        <pc:chgData name="Kevin Kim" userId="63cec7eb962b2923" providerId="LiveId" clId="{E9DA9DC7-9689-40A4-B5A0-C704A593861D}" dt="2023-02-09T20:48:29.087" v="4790" actId="20577"/>
        <pc:sldMkLst>
          <pc:docMk/>
          <pc:sldMk cId="3478992770" sldId="263"/>
        </pc:sldMkLst>
        <pc:spChg chg="add del">
          <ac:chgData name="Kevin Kim" userId="63cec7eb962b2923" providerId="LiveId" clId="{E9DA9DC7-9689-40A4-B5A0-C704A593861D}" dt="2023-02-09T04:52:07.742" v="2495" actId="26606"/>
          <ac:spMkLst>
            <pc:docMk/>
            <pc:sldMk cId="3478992770" sldId="263"/>
            <ac:spMk id="4" creationId="{DFB3CEA1-88D9-42FB-88ED-1E9807FE6596}"/>
          </ac:spMkLst>
        </pc:spChg>
        <pc:spChg chg="add del">
          <ac:chgData name="Kevin Kim" userId="63cec7eb962b2923" providerId="LiveId" clId="{E9DA9DC7-9689-40A4-B5A0-C704A593861D}" dt="2023-02-09T04:52:07.742" v="2495" actId="26606"/>
          <ac:spMkLst>
            <pc:docMk/>
            <pc:sldMk cId="3478992770" sldId="263"/>
            <ac:spMk id="5" creationId="{9A6C928E-4252-4F33-8C34-E50A12A3170B}"/>
          </ac:spMkLst>
        </pc:spChg>
        <pc:spChg chg="add del">
          <ac:chgData name="Kevin Kim" userId="63cec7eb962b2923" providerId="LiveId" clId="{E9DA9DC7-9689-40A4-B5A0-C704A593861D}" dt="2023-02-09T04:25:58.022" v="2170" actId="26606"/>
          <ac:spMkLst>
            <pc:docMk/>
            <pc:sldMk cId="3478992770" sldId="263"/>
            <ac:spMk id="7" creationId="{9B0F74F9-E373-4883-A533-C80C53DE6DE0}"/>
          </ac:spMkLst>
        </pc:spChg>
        <pc:spChg chg="add del">
          <ac:chgData name="Kevin Kim" userId="63cec7eb962b2923" providerId="LiveId" clId="{E9DA9DC7-9689-40A4-B5A0-C704A593861D}" dt="2023-02-09T04:52:10.036" v="2497" actId="26606"/>
          <ac:spMkLst>
            <pc:docMk/>
            <pc:sldMk cId="3478992770" sldId="263"/>
            <ac:spMk id="8" creationId="{B0487C8F-7D6C-4EAF-A9A5-45D8E94FC2C9}"/>
          </ac:spMkLst>
        </pc:spChg>
        <pc:spChg chg="add del">
          <ac:chgData name="Kevin Kim" userId="63cec7eb962b2923" providerId="LiveId" clId="{E9DA9DC7-9689-40A4-B5A0-C704A593861D}" dt="2023-02-09T04:25:58.022" v="2170" actId="26606"/>
          <ac:spMkLst>
            <pc:docMk/>
            <pc:sldMk cId="3478992770" sldId="263"/>
            <ac:spMk id="9" creationId="{4765FFFB-1163-4DA7-83B0-B8677ABBC6FF}"/>
          </ac:spMkLst>
        </pc:spChg>
        <pc:spChg chg="add del">
          <ac:chgData name="Kevin Kim" userId="63cec7eb962b2923" providerId="LiveId" clId="{E9DA9DC7-9689-40A4-B5A0-C704A593861D}" dt="2023-02-09T04:52:10.036" v="2497" actId="26606"/>
          <ac:spMkLst>
            <pc:docMk/>
            <pc:sldMk cId="3478992770" sldId="263"/>
            <ac:spMk id="10" creationId="{1578DA0F-394A-417D-892B-8253831A2587}"/>
          </ac:spMkLst>
        </pc:spChg>
        <pc:spChg chg="add del">
          <ac:chgData name="Kevin Kim" userId="63cec7eb962b2923" providerId="LiveId" clId="{E9DA9DC7-9689-40A4-B5A0-C704A593861D}" dt="2023-02-09T04:25:58.022" v="2170" actId="26606"/>
          <ac:spMkLst>
            <pc:docMk/>
            <pc:sldMk cId="3478992770" sldId="263"/>
            <ac:spMk id="11" creationId="{EC117A05-2F4F-4370-A926-6191A5C3DCD1}"/>
          </ac:spMkLst>
        </pc:spChg>
        <pc:spChg chg="add">
          <ac:chgData name="Kevin Kim" userId="63cec7eb962b2923" providerId="LiveId" clId="{E9DA9DC7-9689-40A4-B5A0-C704A593861D}" dt="2023-02-09T04:52:10.106" v="2498" actId="26606"/>
          <ac:spMkLst>
            <pc:docMk/>
            <pc:sldMk cId="3478992770" sldId="263"/>
            <ac:spMk id="12" creationId="{DFB3CEA1-88D9-42FB-88ED-1E9807FE6596}"/>
          </ac:spMkLst>
        </pc:spChg>
        <pc:spChg chg="add">
          <ac:chgData name="Kevin Kim" userId="63cec7eb962b2923" providerId="LiveId" clId="{E9DA9DC7-9689-40A4-B5A0-C704A593861D}" dt="2023-02-09T04:52:10.106" v="2498" actId="26606"/>
          <ac:spMkLst>
            <pc:docMk/>
            <pc:sldMk cId="3478992770" sldId="263"/>
            <ac:spMk id="13" creationId="{9A6C928E-4252-4F33-8C34-E50A12A3170B}"/>
          </ac:spMkLst>
        </pc:spChg>
        <pc:spChg chg="add del">
          <ac:chgData name="Kevin Kim" userId="63cec7eb962b2923" providerId="LiveId" clId="{E9DA9DC7-9689-40A4-B5A0-C704A593861D}" dt="2023-02-09T04:25:58.022" v="2169" actId="26606"/>
          <ac:spMkLst>
            <pc:docMk/>
            <pc:sldMk cId="3478992770" sldId="263"/>
            <ac:spMk id="16" creationId="{CD0FF873-0D97-4AE7-A97E-539910376DCF}"/>
          </ac:spMkLst>
        </pc:spChg>
        <pc:picChg chg="mod">
          <ac:chgData name="Kevin Kim" userId="63cec7eb962b2923" providerId="LiveId" clId="{E9DA9DC7-9689-40A4-B5A0-C704A593861D}" dt="2023-02-09T04:52:10.106" v="2498" actId="26606"/>
          <ac:picMkLst>
            <pc:docMk/>
            <pc:sldMk cId="3478992770" sldId="263"/>
            <ac:picMk id="2" creationId="{D4A8AC2F-2D39-20A1-3645-7C8A49FA79AE}"/>
          </ac:picMkLst>
        </pc:picChg>
      </pc:sldChg>
      <pc:sldChg chg="addSp delSp modSp mod setBg addAnim delAnim setClrOvrMap delDesignElem modNotesTx">
        <pc:chgData name="Kevin Kim" userId="63cec7eb962b2923" providerId="LiveId" clId="{E9DA9DC7-9689-40A4-B5A0-C704A593861D}" dt="2023-02-09T20:37:14.620" v="4410" actId="20577"/>
        <pc:sldMkLst>
          <pc:docMk/>
          <pc:sldMk cId="283021925" sldId="264"/>
        </pc:sldMkLst>
        <pc:spChg chg="mod ord">
          <ac:chgData name="Kevin Kim" userId="63cec7eb962b2923" providerId="LiveId" clId="{E9DA9DC7-9689-40A4-B5A0-C704A593861D}" dt="2023-02-09T04:58:59.993" v="2530" actId="26606"/>
          <ac:spMkLst>
            <pc:docMk/>
            <pc:sldMk cId="283021925" sldId="264"/>
            <ac:spMk id="3" creationId="{64BE7366-F97F-750F-E532-0E18E47C0DC9}"/>
          </ac:spMkLst>
        </pc:spChg>
        <pc:spChg chg="add del">
          <ac:chgData name="Kevin Kim" userId="63cec7eb962b2923" providerId="LiveId" clId="{E9DA9DC7-9689-40A4-B5A0-C704A593861D}" dt="2023-02-09T04:31:19.392" v="2398" actId="26606"/>
          <ac:spMkLst>
            <pc:docMk/>
            <pc:sldMk cId="283021925" sldId="264"/>
            <ac:spMk id="14" creationId="{B60FF0DC-075C-4AAB-9DCF-D6891D223C40}"/>
          </ac:spMkLst>
        </pc:spChg>
        <pc:spChg chg="add del">
          <ac:chgData name="Kevin Kim" userId="63cec7eb962b2923" providerId="LiveId" clId="{E9DA9DC7-9689-40A4-B5A0-C704A593861D}" dt="2023-02-09T04:22:52.967" v="2064" actId="26606"/>
          <ac:spMkLst>
            <pc:docMk/>
            <pc:sldMk cId="283021925" sldId="264"/>
            <ac:spMk id="16" creationId="{485B976C-17EF-415B-B03C-BAF9443B9DDB}"/>
          </ac:spMkLst>
        </pc:spChg>
        <pc:spChg chg="add del">
          <ac:chgData name="Kevin Kim" userId="63cec7eb962b2923" providerId="LiveId" clId="{E9DA9DC7-9689-40A4-B5A0-C704A593861D}" dt="2023-02-09T04:22:52.967" v="2064" actId="26606"/>
          <ac:spMkLst>
            <pc:docMk/>
            <pc:sldMk cId="283021925" sldId="264"/>
            <ac:spMk id="18" creationId="{D9FD8598-76DF-4F25-98DC-C96298A94617}"/>
          </ac:spMkLst>
        </pc:spChg>
        <pc:spChg chg="add del">
          <ac:chgData name="Kevin Kim" userId="63cec7eb962b2923" providerId="LiveId" clId="{E9DA9DC7-9689-40A4-B5A0-C704A593861D}" dt="2023-02-09T04:22:52.967" v="2064" actId="26606"/>
          <ac:spMkLst>
            <pc:docMk/>
            <pc:sldMk cId="283021925" sldId="264"/>
            <ac:spMk id="20" creationId="{29980AD3-9AC1-453E-9718-0F7CC87A8D86}"/>
          </ac:spMkLst>
        </pc:spChg>
        <pc:spChg chg="add del">
          <ac:chgData name="Kevin Kim" userId="63cec7eb962b2923" providerId="LiveId" clId="{E9DA9DC7-9689-40A4-B5A0-C704A593861D}" dt="2023-02-09T04:22:56.900" v="2066" actId="26606"/>
          <ac:spMkLst>
            <pc:docMk/>
            <pc:sldMk cId="283021925" sldId="264"/>
            <ac:spMk id="22" creationId="{485B976C-17EF-415B-B03C-BAF9443B9DDB}"/>
          </ac:spMkLst>
        </pc:spChg>
        <pc:spChg chg="add del">
          <ac:chgData name="Kevin Kim" userId="63cec7eb962b2923" providerId="LiveId" clId="{E9DA9DC7-9689-40A4-B5A0-C704A593861D}" dt="2023-02-09T04:22:56.900" v="2066" actId="26606"/>
          <ac:spMkLst>
            <pc:docMk/>
            <pc:sldMk cId="283021925" sldId="264"/>
            <ac:spMk id="23" creationId="{70FB2C90-ED23-4A88-A264-6E2E84575561}"/>
          </ac:spMkLst>
        </pc:spChg>
        <pc:spChg chg="add del">
          <ac:chgData name="Kevin Kim" userId="63cec7eb962b2923" providerId="LiveId" clId="{E9DA9DC7-9689-40A4-B5A0-C704A593861D}" dt="2023-02-09T04:31:20.620" v="2400" actId="26606"/>
          <ac:spMkLst>
            <pc:docMk/>
            <pc:sldMk cId="283021925" sldId="264"/>
            <ac:spMk id="24" creationId="{88D6B9EF-FF47-487C-8B82-F9F2B9A54AD6}"/>
          </ac:spMkLst>
        </pc:spChg>
        <pc:spChg chg="add del">
          <ac:chgData name="Kevin Kim" userId="63cec7eb962b2923" providerId="LiveId" clId="{E9DA9DC7-9689-40A4-B5A0-C704A593861D}" dt="2023-02-09T04:22:58.838" v="2068" actId="26606"/>
          <ac:spMkLst>
            <pc:docMk/>
            <pc:sldMk cId="283021925" sldId="264"/>
            <ac:spMk id="25" creationId="{485B976C-17EF-415B-B03C-BAF9443B9DDB}"/>
          </ac:spMkLst>
        </pc:spChg>
        <pc:spChg chg="add del">
          <ac:chgData name="Kevin Kim" userId="63cec7eb962b2923" providerId="LiveId" clId="{E9DA9DC7-9689-40A4-B5A0-C704A593861D}" dt="2023-02-09T04:22:58.838" v="2068" actId="26606"/>
          <ac:spMkLst>
            <pc:docMk/>
            <pc:sldMk cId="283021925" sldId="264"/>
            <ac:spMk id="26" creationId="{0FCF240B-952B-40E0-A969-924B20B668B8}"/>
          </ac:spMkLst>
        </pc:spChg>
        <pc:spChg chg="add del">
          <ac:chgData name="Kevin Kim" userId="63cec7eb962b2923" providerId="LiveId" clId="{E9DA9DC7-9689-40A4-B5A0-C704A593861D}" dt="2023-02-09T04:31:20.620" v="2400" actId="26606"/>
          <ac:spMkLst>
            <pc:docMk/>
            <pc:sldMk cId="283021925" sldId="264"/>
            <ac:spMk id="27" creationId="{7E734232-46A8-4884-9A59-B7E3BA4BC313}"/>
          </ac:spMkLst>
        </pc:spChg>
        <pc:spChg chg="add del">
          <ac:chgData name="Kevin Kim" userId="63cec7eb962b2923" providerId="LiveId" clId="{E9DA9DC7-9689-40A4-B5A0-C704A593861D}" dt="2023-02-09T04:23:00.173" v="2070" actId="26606"/>
          <ac:spMkLst>
            <pc:docMk/>
            <pc:sldMk cId="283021925" sldId="264"/>
            <ac:spMk id="28" creationId="{485B976C-17EF-415B-B03C-BAF9443B9DDB}"/>
          </ac:spMkLst>
        </pc:spChg>
        <pc:spChg chg="add del">
          <ac:chgData name="Kevin Kim" userId="63cec7eb962b2923" providerId="LiveId" clId="{E9DA9DC7-9689-40A4-B5A0-C704A593861D}" dt="2023-02-09T04:23:00.173" v="2070" actId="26606"/>
          <ac:spMkLst>
            <pc:docMk/>
            <pc:sldMk cId="283021925" sldId="264"/>
            <ac:spMk id="29" creationId="{7B1526F3-30FD-4274-86F5-E1D2F745161A}"/>
          </ac:spMkLst>
        </pc:spChg>
        <pc:spChg chg="add del">
          <ac:chgData name="Kevin Kim" userId="63cec7eb962b2923" providerId="LiveId" clId="{E9DA9DC7-9689-40A4-B5A0-C704A593861D}" dt="2023-02-09T04:31:20.620" v="2400" actId="26606"/>
          <ac:spMkLst>
            <pc:docMk/>
            <pc:sldMk cId="283021925" sldId="264"/>
            <ac:spMk id="30" creationId="{D346B8D2-3218-41A5-B817-9ABFB108C6DA}"/>
          </ac:spMkLst>
        </pc:spChg>
        <pc:spChg chg="add del">
          <ac:chgData name="Kevin Kim" userId="63cec7eb962b2923" providerId="LiveId" clId="{E9DA9DC7-9689-40A4-B5A0-C704A593861D}" dt="2023-02-09T04:23:01.762" v="2072" actId="26606"/>
          <ac:spMkLst>
            <pc:docMk/>
            <pc:sldMk cId="283021925" sldId="264"/>
            <ac:spMk id="31" creationId="{485B976C-17EF-415B-B03C-BAF9443B9DDB}"/>
          </ac:spMkLst>
        </pc:spChg>
        <pc:spChg chg="add del">
          <ac:chgData name="Kevin Kim" userId="63cec7eb962b2923" providerId="LiveId" clId="{E9DA9DC7-9689-40A4-B5A0-C704A593861D}" dt="2023-02-09T04:23:01.762" v="2072" actId="26606"/>
          <ac:spMkLst>
            <pc:docMk/>
            <pc:sldMk cId="283021925" sldId="264"/>
            <ac:spMk id="32" creationId="{3BCCF154-219C-4B08-80D0-307167E57673}"/>
          </ac:spMkLst>
        </pc:spChg>
        <pc:spChg chg="add del">
          <ac:chgData name="Kevin Kim" userId="63cec7eb962b2923" providerId="LiveId" clId="{E9DA9DC7-9689-40A4-B5A0-C704A593861D}" dt="2023-02-09T04:23:01.762" v="2072" actId="26606"/>
          <ac:spMkLst>
            <pc:docMk/>
            <pc:sldMk cId="283021925" sldId="264"/>
            <ac:spMk id="33" creationId="{8633651C-49DB-4498-A6A1-68144827C0B4}"/>
          </ac:spMkLst>
        </pc:spChg>
        <pc:spChg chg="add del">
          <ac:chgData name="Kevin Kim" userId="63cec7eb962b2923" providerId="LiveId" clId="{E9DA9DC7-9689-40A4-B5A0-C704A593861D}" dt="2023-02-09T04:31:20.620" v="2400" actId="26606"/>
          <ac:spMkLst>
            <pc:docMk/>
            <pc:sldMk cId="283021925" sldId="264"/>
            <ac:spMk id="34" creationId="{51E014CA-4279-4E70-AC56-0BBEBF92C298}"/>
          </ac:spMkLst>
        </pc:spChg>
        <pc:spChg chg="add del">
          <ac:chgData name="Kevin Kim" userId="63cec7eb962b2923" providerId="LiveId" clId="{E9DA9DC7-9689-40A4-B5A0-C704A593861D}" dt="2023-02-09T04:23:24.862" v="2082" actId="26606"/>
          <ac:spMkLst>
            <pc:docMk/>
            <pc:sldMk cId="283021925" sldId="264"/>
            <ac:spMk id="35" creationId="{485B976C-17EF-415B-B03C-BAF9443B9DDB}"/>
          </ac:spMkLst>
        </pc:spChg>
        <pc:spChg chg="add del">
          <ac:chgData name="Kevin Kim" userId="63cec7eb962b2923" providerId="LiveId" clId="{E9DA9DC7-9689-40A4-B5A0-C704A593861D}" dt="2023-02-09T04:23:24.862" v="2082" actId="26606"/>
          <ac:spMkLst>
            <pc:docMk/>
            <pc:sldMk cId="283021925" sldId="264"/>
            <ac:spMk id="36" creationId="{D9FD8598-76DF-4F25-98DC-C96298A94617}"/>
          </ac:spMkLst>
        </pc:spChg>
        <pc:spChg chg="add del">
          <ac:chgData name="Kevin Kim" userId="63cec7eb962b2923" providerId="LiveId" clId="{E9DA9DC7-9689-40A4-B5A0-C704A593861D}" dt="2023-02-09T04:23:24.862" v="2082" actId="26606"/>
          <ac:spMkLst>
            <pc:docMk/>
            <pc:sldMk cId="283021925" sldId="264"/>
            <ac:spMk id="37" creationId="{29980AD3-9AC1-453E-9718-0F7CC87A8D86}"/>
          </ac:spMkLst>
        </pc:spChg>
        <pc:spChg chg="add del">
          <ac:chgData name="Kevin Kim" userId="63cec7eb962b2923" providerId="LiveId" clId="{E9DA9DC7-9689-40A4-B5A0-C704A593861D}" dt="2023-02-09T04:31:20.620" v="2400" actId="26606"/>
          <ac:spMkLst>
            <pc:docMk/>
            <pc:sldMk cId="283021925" sldId="264"/>
            <ac:spMk id="38" creationId="{28B3DCF8-9D1E-4907-B1EC-98D11BC16F55}"/>
          </ac:spMkLst>
        </pc:spChg>
        <pc:spChg chg="add del">
          <ac:chgData name="Kevin Kim" userId="63cec7eb962b2923" providerId="LiveId" clId="{E9DA9DC7-9689-40A4-B5A0-C704A593861D}" dt="2023-02-09T04:31:20.620" v="2400" actId="26606"/>
          <ac:spMkLst>
            <pc:docMk/>
            <pc:sldMk cId="283021925" sldId="264"/>
            <ac:spMk id="39" creationId="{F132CC3B-51BD-4247-90B0-17E297F81671}"/>
          </ac:spMkLst>
        </pc:spChg>
        <pc:spChg chg="add del">
          <ac:chgData name="Kevin Kim" userId="63cec7eb962b2923" providerId="LiveId" clId="{E9DA9DC7-9689-40A4-B5A0-C704A593861D}" dt="2023-02-09T04:31:20.620" v="2400" actId="26606"/>
          <ac:spMkLst>
            <pc:docMk/>
            <pc:sldMk cId="283021925" sldId="264"/>
            <ac:spMk id="40" creationId="{0205AFEB-6768-4A82-A0F0-8F9CDD9934BC}"/>
          </ac:spMkLst>
        </pc:spChg>
        <pc:spChg chg="add del">
          <ac:chgData name="Kevin Kim" userId="63cec7eb962b2923" providerId="LiveId" clId="{E9DA9DC7-9689-40A4-B5A0-C704A593861D}" dt="2023-02-09T04:32:24.552" v="2418" actId="26606"/>
          <ac:spMkLst>
            <pc:docMk/>
            <pc:sldMk cId="283021925" sldId="264"/>
            <ac:spMk id="41" creationId="{BE95D989-81FA-4BAD-9AD5-E46CEDA91B36}"/>
          </ac:spMkLst>
        </pc:spChg>
        <pc:spChg chg="add del">
          <ac:chgData name="Kevin Kim" userId="63cec7eb962b2923" providerId="LiveId" clId="{E9DA9DC7-9689-40A4-B5A0-C704A593861D}" dt="2023-02-09T04:24:47.496" v="2153" actId="26606"/>
          <ac:spMkLst>
            <pc:docMk/>
            <pc:sldMk cId="283021925" sldId="264"/>
            <ac:spMk id="42" creationId="{485B976C-17EF-415B-B03C-BAF9443B9DDB}"/>
          </ac:spMkLst>
        </pc:spChg>
        <pc:spChg chg="add del">
          <ac:chgData name="Kevin Kim" userId="63cec7eb962b2923" providerId="LiveId" clId="{E9DA9DC7-9689-40A4-B5A0-C704A593861D}" dt="2023-02-09T04:31:26.086" v="2402" actId="26606"/>
          <ac:spMkLst>
            <pc:docMk/>
            <pc:sldMk cId="283021925" sldId="264"/>
            <ac:spMk id="43" creationId="{B60FF0DC-075C-4AAB-9DCF-D6891D223C40}"/>
          </ac:spMkLst>
        </pc:spChg>
        <pc:spChg chg="add del">
          <ac:chgData name="Kevin Kim" userId="63cec7eb962b2923" providerId="LiveId" clId="{E9DA9DC7-9689-40A4-B5A0-C704A593861D}" dt="2023-02-09T04:24:47.496" v="2153" actId="26606"/>
          <ac:spMkLst>
            <pc:docMk/>
            <pc:sldMk cId="283021925" sldId="264"/>
            <ac:spMk id="44" creationId="{0FCF240B-952B-40E0-A969-924B20B668B8}"/>
          </ac:spMkLst>
        </pc:spChg>
        <pc:spChg chg="add del">
          <ac:chgData name="Kevin Kim" userId="63cec7eb962b2923" providerId="LiveId" clId="{E9DA9DC7-9689-40A4-B5A0-C704A593861D}" dt="2023-02-09T04:32:24.552" v="2418" actId="26606"/>
          <ac:spMkLst>
            <pc:docMk/>
            <pc:sldMk cId="283021925" sldId="264"/>
            <ac:spMk id="47" creationId="{156189E5-8A3E-4CFD-B71B-CCD0F8495E56}"/>
          </ac:spMkLst>
        </pc:spChg>
        <pc:spChg chg="add">
          <ac:chgData name="Kevin Kim" userId="63cec7eb962b2923" providerId="LiveId" clId="{E9DA9DC7-9689-40A4-B5A0-C704A593861D}" dt="2023-02-09T04:31:26.092" v="2403" actId="26606"/>
          <ac:spMkLst>
            <pc:docMk/>
            <pc:sldMk cId="283021925" sldId="264"/>
            <ac:spMk id="48" creationId="{02D44074-0B69-4F0C-A7B3-5645CE40D8E3}"/>
          </ac:spMkLst>
        </pc:spChg>
        <pc:spChg chg="add del">
          <ac:chgData name="Kevin Kim" userId="63cec7eb962b2923" providerId="LiveId" clId="{E9DA9DC7-9689-40A4-B5A0-C704A593861D}" dt="2023-02-09T04:24:45.168" v="2150" actId="26606"/>
          <ac:spMkLst>
            <pc:docMk/>
            <pc:sldMk cId="283021925" sldId="264"/>
            <ac:spMk id="49" creationId="{485B976C-17EF-415B-B03C-BAF9443B9DDB}"/>
          </ac:spMkLst>
        </pc:spChg>
        <pc:spChg chg="add del">
          <ac:chgData name="Kevin Kim" userId="63cec7eb962b2923" providerId="LiveId" clId="{E9DA9DC7-9689-40A4-B5A0-C704A593861D}" dt="2023-02-09T04:24:45.168" v="2150" actId="26606"/>
          <ac:spMkLst>
            <pc:docMk/>
            <pc:sldMk cId="283021925" sldId="264"/>
            <ac:spMk id="51" creationId="{D9FD8598-76DF-4F25-98DC-C96298A94617}"/>
          </ac:spMkLst>
        </pc:spChg>
        <pc:spChg chg="add del">
          <ac:chgData name="Kevin Kim" userId="63cec7eb962b2923" providerId="LiveId" clId="{E9DA9DC7-9689-40A4-B5A0-C704A593861D}" dt="2023-02-09T04:32:11.186" v="2409" actId="26606"/>
          <ac:spMkLst>
            <pc:docMk/>
            <pc:sldMk cId="283021925" sldId="264"/>
            <ac:spMk id="52" creationId="{B4D3D850-2041-4B7C-AED9-54DA385B14F7}"/>
          </ac:spMkLst>
        </pc:spChg>
        <pc:spChg chg="add del">
          <ac:chgData name="Kevin Kim" userId="63cec7eb962b2923" providerId="LiveId" clId="{E9DA9DC7-9689-40A4-B5A0-C704A593861D}" dt="2023-02-09T04:32:11.186" v="2409" actId="26606"/>
          <ac:spMkLst>
            <pc:docMk/>
            <pc:sldMk cId="283021925" sldId="264"/>
            <ac:spMk id="54" creationId="{B497CCB5-5FC2-473C-AFCC-2430CEF1DF71}"/>
          </ac:spMkLst>
        </pc:spChg>
        <pc:spChg chg="add del">
          <ac:chgData name="Kevin Kim" userId="63cec7eb962b2923" providerId="LiveId" clId="{E9DA9DC7-9689-40A4-B5A0-C704A593861D}" dt="2023-02-09T04:32:11.186" v="2409" actId="26606"/>
          <ac:spMkLst>
            <pc:docMk/>
            <pc:sldMk cId="283021925" sldId="264"/>
            <ac:spMk id="56" creationId="{599C8C75-BFDF-44E7-A028-EEB5EDD58817}"/>
          </ac:spMkLst>
        </pc:spChg>
        <pc:spChg chg="add del">
          <ac:chgData name="Kevin Kim" userId="63cec7eb962b2923" providerId="LiveId" clId="{E9DA9DC7-9689-40A4-B5A0-C704A593861D}" dt="2023-02-09T04:32:16.456" v="2411" actId="26606"/>
          <ac:spMkLst>
            <pc:docMk/>
            <pc:sldMk cId="283021925" sldId="264"/>
            <ac:spMk id="58" creationId="{3A930249-8242-4E2B-AF17-C01826488321}"/>
          </ac:spMkLst>
        </pc:spChg>
        <pc:spChg chg="add del">
          <ac:chgData name="Kevin Kim" userId="63cec7eb962b2923" providerId="LiveId" clId="{E9DA9DC7-9689-40A4-B5A0-C704A593861D}" dt="2023-02-09T04:24:47.486" v="2152" actId="26606"/>
          <ac:spMkLst>
            <pc:docMk/>
            <pc:sldMk cId="283021925" sldId="264"/>
            <ac:spMk id="59" creationId="{485B976C-17EF-415B-B03C-BAF9443B9DDB}"/>
          </ac:spMkLst>
        </pc:spChg>
        <pc:spChg chg="add del">
          <ac:chgData name="Kevin Kim" userId="63cec7eb962b2923" providerId="LiveId" clId="{E9DA9DC7-9689-40A4-B5A0-C704A593861D}" dt="2023-02-09T04:24:47.486" v="2152" actId="26606"/>
          <ac:spMkLst>
            <pc:docMk/>
            <pc:sldMk cId="283021925" sldId="264"/>
            <ac:spMk id="60" creationId="{0FCF240B-952B-40E0-A969-924B20B668B8}"/>
          </ac:spMkLst>
        </pc:spChg>
        <pc:spChg chg="add del">
          <ac:chgData name="Kevin Kim" userId="63cec7eb962b2923" providerId="LiveId" clId="{E9DA9DC7-9689-40A4-B5A0-C704A593861D}" dt="2023-02-09T04:32:16.456" v="2411" actId="26606"/>
          <ac:spMkLst>
            <pc:docMk/>
            <pc:sldMk cId="283021925" sldId="264"/>
            <ac:spMk id="61" creationId="{A5BDD999-C5E1-4B3E-A710-768673819165}"/>
          </ac:spMkLst>
        </pc:spChg>
        <pc:spChg chg="add del">
          <ac:chgData name="Kevin Kim" userId="63cec7eb962b2923" providerId="LiveId" clId="{E9DA9DC7-9689-40A4-B5A0-C704A593861D}" dt="2023-02-09T04:25:41.099" v="2167" actId="26606"/>
          <ac:spMkLst>
            <pc:docMk/>
            <pc:sldMk cId="283021925" sldId="264"/>
            <ac:spMk id="62" creationId="{485B976C-17EF-415B-B03C-BAF9443B9DDB}"/>
          </ac:spMkLst>
        </pc:spChg>
        <pc:spChg chg="add del">
          <ac:chgData name="Kevin Kim" userId="63cec7eb962b2923" providerId="LiveId" clId="{E9DA9DC7-9689-40A4-B5A0-C704A593861D}" dt="2023-02-09T04:25:41.099" v="2167" actId="26606"/>
          <ac:spMkLst>
            <pc:docMk/>
            <pc:sldMk cId="283021925" sldId="264"/>
            <ac:spMk id="63" creationId="{0FCF240B-952B-40E0-A969-924B20B668B8}"/>
          </ac:spMkLst>
        </pc:spChg>
        <pc:spChg chg="add del">
          <ac:chgData name="Kevin Kim" userId="63cec7eb962b2923" providerId="LiveId" clId="{E9DA9DC7-9689-40A4-B5A0-C704A593861D}" dt="2023-02-09T04:32:21.075" v="2415" actId="26606"/>
          <ac:spMkLst>
            <pc:docMk/>
            <pc:sldMk cId="283021925" sldId="264"/>
            <ac:spMk id="66" creationId="{4281BC32-FF58-4898-A6B5-7B3D059BCEB0}"/>
          </ac:spMkLst>
        </pc:spChg>
        <pc:spChg chg="add del">
          <ac:chgData name="Kevin Kim" userId="63cec7eb962b2923" providerId="LiveId" clId="{E9DA9DC7-9689-40A4-B5A0-C704A593861D}" dt="2023-02-09T04:32:21.075" v="2415" actId="26606"/>
          <ac:spMkLst>
            <pc:docMk/>
            <pc:sldMk cId="283021925" sldId="264"/>
            <ac:spMk id="67" creationId="{0D614406-135F-4875-9C87-53822CB19ABB}"/>
          </ac:spMkLst>
        </pc:spChg>
        <pc:spChg chg="add del">
          <ac:chgData name="Kevin Kim" userId="63cec7eb962b2923" providerId="LiveId" clId="{E9DA9DC7-9689-40A4-B5A0-C704A593861D}" dt="2023-02-09T04:25:20.602" v="2156" actId="26606"/>
          <ac:spMkLst>
            <pc:docMk/>
            <pc:sldMk cId="283021925" sldId="264"/>
            <ac:spMk id="68" creationId="{485B976C-17EF-415B-B03C-BAF9443B9DDB}"/>
          </ac:spMkLst>
        </pc:spChg>
        <pc:spChg chg="add del">
          <ac:chgData name="Kevin Kim" userId="63cec7eb962b2923" providerId="LiveId" clId="{E9DA9DC7-9689-40A4-B5A0-C704A593861D}" dt="2023-02-09T04:32:21.075" v="2415" actId="26606"/>
          <ac:spMkLst>
            <pc:docMk/>
            <pc:sldMk cId="283021925" sldId="264"/>
            <ac:spMk id="69" creationId="{A47020BD-3785-4628-8C5E-A4011B43EF88}"/>
          </ac:spMkLst>
        </pc:spChg>
        <pc:spChg chg="add del">
          <ac:chgData name="Kevin Kim" userId="63cec7eb962b2923" providerId="LiveId" clId="{E9DA9DC7-9689-40A4-B5A0-C704A593861D}" dt="2023-02-09T04:25:20.602" v="2156" actId="26606"/>
          <ac:spMkLst>
            <pc:docMk/>
            <pc:sldMk cId="283021925" sldId="264"/>
            <ac:spMk id="70" creationId="{D9D9D0AB-1E2F-44A8-B9C6-FA4098301883}"/>
          </ac:spMkLst>
        </pc:spChg>
        <pc:spChg chg="add del">
          <ac:chgData name="Kevin Kim" userId="63cec7eb962b2923" providerId="LiveId" clId="{E9DA9DC7-9689-40A4-B5A0-C704A593861D}" dt="2023-02-09T04:32:24.240" v="2417" actId="26606"/>
          <ac:spMkLst>
            <pc:docMk/>
            <pc:sldMk cId="283021925" sldId="264"/>
            <ac:spMk id="71" creationId="{B0792D4F-247E-46FE-85FC-881DEFA41D94}"/>
          </ac:spMkLst>
        </pc:spChg>
        <pc:spChg chg="add del">
          <ac:chgData name="Kevin Kim" userId="63cec7eb962b2923" providerId="LiveId" clId="{E9DA9DC7-9689-40A4-B5A0-C704A593861D}" dt="2023-02-09T04:25:20.602" v="2156" actId="26606"/>
          <ac:spMkLst>
            <pc:docMk/>
            <pc:sldMk cId="283021925" sldId="264"/>
            <ac:spMk id="72" creationId="{1C6F9611-3A25-4FAD-9475-8A766097925A}"/>
          </ac:spMkLst>
        </pc:spChg>
        <pc:spChg chg="add">
          <ac:chgData name="Kevin Kim" userId="63cec7eb962b2923" providerId="LiveId" clId="{E9DA9DC7-9689-40A4-B5A0-C704A593861D}" dt="2023-02-09T04:32:24.552" v="2418" actId="26606"/>
          <ac:spMkLst>
            <pc:docMk/>
            <pc:sldMk cId="283021925" sldId="264"/>
            <ac:spMk id="73" creationId="{3A930249-8242-4E2B-AF17-C01826488321}"/>
          </ac:spMkLst>
        </pc:spChg>
        <pc:spChg chg="add del">
          <ac:chgData name="Kevin Kim" userId="63cec7eb962b2923" providerId="LiveId" clId="{E9DA9DC7-9689-40A4-B5A0-C704A593861D}" dt="2023-02-09T04:25:20.602" v="2156" actId="26606"/>
          <ac:spMkLst>
            <pc:docMk/>
            <pc:sldMk cId="283021925" sldId="264"/>
            <ac:spMk id="74" creationId="{2CAFBD32-D3B9-4AA1-8A52-E7788A9556B8}"/>
          </ac:spMkLst>
        </pc:spChg>
        <pc:spChg chg="add">
          <ac:chgData name="Kevin Kim" userId="63cec7eb962b2923" providerId="LiveId" clId="{E9DA9DC7-9689-40A4-B5A0-C704A593861D}" dt="2023-02-09T04:32:24.552" v="2418" actId="26606"/>
          <ac:spMkLst>
            <pc:docMk/>
            <pc:sldMk cId="283021925" sldId="264"/>
            <ac:spMk id="75" creationId="{A5BDD999-C5E1-4B3E-A710-768673819165}"/>
          </ac:spMkLst>
        </pc:spChg>
        <pc:spChg chg="add del">
          <ac:chgData name="Kevin Kim" userId="63cec7eb962b2923" providerId="LiveId" clId="{E9DA9DC7-9689-40A4-B5A0-C704A593861D}" dt="2023-02-09T04:25:20.602" v="2156" actId="26606"/>
          <ac:spMkLst>
            <pc:docMk/>
            <pc:sldMk cId="283021925" sldId="264"/>
            <ac:spMk id="76" creationId="{7B1FFF1B-D8E7-43C1-963D-013BA4049457}"/>
          </ac:spMkLst>
        </pc:spChg>
        <pc:spChg chg="add del">
          <ac:chgData name="Kevin Kim" userId="63cec7eb962b2923" providerId="LiveId" clId="{E9DA9DC7-9689-40A4-B5A0-C704A593861D}" dt="2023-02-09T04:25:23.577" v="2158" actId="26606"/>
          <ac:spMkLst>
            <pc:docMk/>
            <pc:sldMk cId="283021925" sldId="264"/>
            <ac:spMk id="78" creationId="{485B976C-17EF-415B-B03C-BAF9443B9DDB}"/>
          </ac:spMkLst>
        </pc:spChg>
        <pc:spChg chg="add del">
          <ac:chgData name="Kevin Kim" userId="63cec7eb962b2923" providerId="LiveId" clId="{E9DA9DC7-9689-40A4-B5A0-C704A593861D}" dt="2023-02-09T04:25:23.577" v="2158" actId="26606"/>
          <ac:spMkLst>
            <pc:docMk/>
            <pc:sldMk cId="283021925" sldId="264"/>
            <ac:spMk id="79" creationId="{7B1526F3-30FD-4274-86F5-E1D2F745161A}"/>
          </ac:spMkLst>
        </pc:spChg>
        <pc:spChg chg="add del">
          <ac:chgData name="Kevin Kim" userId="63cec7eb962b2923" providerId="LiveId" clId="{E9DA9DC7-9689-40A4-B5A0-C704A593861D}" dt="2023-02-09T04:25:33.084" v="2160" actId="26606"/>
          <ac:spMkLst>
            <pc:docMk/>
            <pc:sldMk cId="283021925" sldId="264"/>
            <ac:spMk id="81" creationId="{485B976C-17EF-415B-B03C-BAF9443B9DDB}"/>
          </ac:spMkLst>
        </pc:spChg>
        <pc:spChg chg="add del">
          <ac:chgData name="Kevin Kim" userId="63cec7eb962b2923" providerId="LiveId" clId="{E9DA9DC7-9689-40A4-B5A0-C704A593861D}" dt="2023-02-09T04:25:33.084" v="2160" actId="26606"/>
          <ac:spMkLst>
            <pc:docMk/>
            <pc:sldMk cId="283021925" sldId="264"/>
            <ac:spMk id="82" creationId="{C4AF1087-4230-4FA4-BFD5-1A9807430D4D}"/>
          </ac:spMkLst>
        </pc:spChg>
        <pc:spChg chg="add del">
          <ac:chgData name="Kevin Kim" userId="63cec7eb962b2923" providerId="LiveId" clId="{E9DA9DC7-9689-40A4-B5A0-C704A593861D}" dt="2023-02-09T04:25:37.361" v="2162" actId="26606"/>
          <ac:spMkLst>
            <pc:docMk/>
            <pc:sldMk cId="283021925" sldId="264"/>
            <ac:spMk id="84" creationId="{485B976C-17EF-415B-B03C-BAF9443B9DDB}"/>
          </ac:spMkLst>
        </pc:spChg>
        <pc:spChg chg="add del">
          <ac:chgData name="Kevin Kim" userId="63cec7eb962b2923" providerId="LiveId" clId="{E9DA9DC7-9689-40A4-B5A0-C704A593861D}" dt="2023-02-09T04:25:37.361" v="2162" actId="26606"/>
          <ac:spMkLst>
            <pc:docMk/>
            <pc:sldMk cId="283021925" sldId="264"/>
            <ac:spMk id="85" creationId="{3BCCF154-219C-4B08-80D0-307167E57673}"/>
          </ac:spMkLst>
        </pc:spChg>
        <pc:spChg chg="add del">
          <ac:chgData name="Kevin Kim" userId="63cec7eb962b2923" providerId="LiveId" clId="{E9DA9DC7-9689-40A4-B5A0-C704A593861D}" dt="2023-02-09T04:25:37.361" v="2162" actId="26606"/>
          <ac:spMkLst>
            <pc:docMk/>
            <pc:sldMk cId="283021925" sldId="264"/>
            <ac:spMk id="86" creationId="{8633651C-49DB-4498-A6A1-68144827C0B4}"/>
          </ac:spMkLst>
        </pc:spChg>
        <pc:spChg chg="add del">
          <ac:chgData name="Kevin Kim" userId="63cec7eb962b2923" providerId="LiveId" clId="{E9DA9DC7-9689-40A4-B5A0-C704A593861D}" dt="2023-02-09T04:25:37.361" v="2162" actId="26606"/>
          <ac:spMkLst>
            <pc:docMk/>
            <pc:sldMk cId="283021925" sldId="264"/>
            <ac:spMk id="87" creationId="{C94D2069-E49A-460A-A49C-48A2F4B4C0FC}"/>
          </ac:spMkLst>
        </pc:spChg>
        <pc:spChg chg="add del">
          <ac:chgData name="Kevin Kim" userId="63cec7eb962b2923" providerId="LiveId" clId="{E9DA9DC7-9689-40A4-B5A0-C704A593861D}" dt="2023-02-09T04:25:39.330" v="2164" actId="26606"/>
          <ac:spMkLst>
            <pc:docMk/>
            <pc:sldMk cId="283021925" sldId="264"/>
            <ac:spMk id="89" creationId="{485B976C-17EF-415B-B03C-BAF9443B9DDB}"/>
          </ac:spMkLst>
        </pc:spChg>
        <pc:spChg chg="add del">
          <ac:chgData name="Kevin Kim" userId="63cec7eb962b2923" providerId="LiveId" clId="{E9DA9DC7-9689-40A4-B5A0-C704A593861D}" dt="2023-02-09T04:25:39.330" v="2164" actId="26606"/>
          <ac:spMkLst>
            <pc:docMk/>
            <pc:sldMk cId="283021925" sldId="264"/>
            <ac:spMk id="90" creationId="{3BCCF154-219C-4B08-80D0-307167E57673}"/>
          </ac:spMkLst>
        </pc:spChg>
        <pc:spChg chg="add del">
          <ac:chgData name="Kevin Kim" userId="63cec7eb962b2923" providerId="LiveId" clId="{E9DA9DC7-9689-40A4-B5A0-C704A593861D}" dt="2023-02-09T04:25:39.330" v="2164" actId="26606"/>
          <ac:spMkLst>
            <pc:docMk/>
            <pc:sldMk cId="283021925" sldId="264"/>
            <ac:spMk id="91" creationId="{8633651C-49DB-4498-A6A1-68144827C0B4}"/>
          </ac:spMkLst>
        </pc:spChg>
        <pc:spChg chg="add del">
          <ac:chgData name="Kevin Kim" userId="63cec7eb962b2923" providerId="LiveId" clId="{E9DA9DC7-9689-40A4-B5A0-C704A593861D}" dt="2023-02-09T04:25:41.084" v="2166" actId="26606"/>
          <ac:spMkLst>
            <pc:docMk/>
            <pc:sldMk cId="283021925" sldId="264"/>
            <ac:spMk id="93" creationId="{485B976C-17EF-415B-B03C-BAF9443B9DDB}"/>
          </ac:spMkLst>
        </pc:spChg>
        <pc:spChg chg="add del">
          <ac:chgData name="Kevin Kim" userId="63cec7eb962b2923" providerId="LiveId" clId="{E9DA9DC7-9689-40A4-B5A0-C704A593861D}" dt="2023-02-09T04:25:41.084" v="2166" actId="26606"/>
          <ac:spMkLst>
            <pc:docMk/>
            <pc:sldMk cId="283021925" sldId="264"/>
            <ac:spMk id="94" creationId="{C4AF1087-4230-4FA4-BFD5-1A9807430D4D}"/>
          </ac:spMkLst>
        </pc:spChg>
        <pc:spChg chg="add del">
          <ac:chgData name="Kevin Kim" userId="63cec7eb962b2923" providerId="LiveId" clId="{E9DA9DC7-9689-40A4-B5A0-C704A593861D}" dt="2023-02-09T04:30:56.345" v="2396"/>
          <ac:spMkLst>
            <pc:docMk/>
            <pc:sldMk cId="283021925" sldId="264"/>
            <ac:spMk id="96" creationId="{485B976C-17EF-415B-B03C-BAF9443B9DDB}"/>
          </ac:spMkLst>
        </pc:spChg>
        <pc:spChg chg="add del">
          <ac:chgData name="Kevin Kim" userId="63cec7eb962b2923" providerId="LiveId" clId="{E9DA9DC7-9689-40A4-B5A0-C704A593861D}" dt="2023-02-09T04:30:56.345" v="2396"/>
          <ac:spMkLst>
            <pc:docMk/>
            <pc:sldMk cId="283021925" sldId="264"/>
            <ac:spMk id="97" creationId="{7B1526F3-30FD-4274-86F5-E1D2F745161A}"/>
          </ac:spMkLst>
        </pc:spChg>
        <pc:spChg chg="add del">
          <ac:chgData name="Kevin Kim" userId="63cec7eb962b2923" providerId="LiveId" clId="{E9DA9DC7-9689-40A4-B5A0-C704A593861D}" dt="2023-02-09T04:58:20.987" v="2525" actId="26606"/>
          <ac:spMkLst>
            <pc:docMk/>
            <pc:sldMk cId="283021925" sldId="264"/>
            <ac:spMk id="229" creationId="{BE7A9F7E-BE19-424B-8184-999789F5767B}"/>
          </ac:spMkLst>
        </pc:spChg>
        <pc:spChg chg="add del">
          <ac:chgData name="Kevin Kim" userId="63cec7eb962b2923" providerId="LiveId" clId="{E9DA9DC7-9689-40A4-B5A0-C704A593861D}" dt="2023-02-09T04:58:59.993" v="2530" actId="26606"/>
          <ac:spMkLst>
            <pc:docMk/>
            <pc:sldMk cId="283021925" sldId="264"/>
            <ac:spMk id="360" creationId="{7C752539-319A-41C0-ABDD-5FBB1E2BC36C}"/>
          </ac:spMkLst>
        </pc:spChg>
        <pc:grpChg chg="add del">
          <ac:chgData name="Kevin Kim" userId="63cec7eb962b2923" providerId="LiveId" clId="{E9DA9DC7-9689-40A4-B5A0-C704A593861D}" dt="2023-02-09T04:58:14.748" v="2523" actId="26606"/>
          <ac:grpSpMkLst>
            <pc:docMk/>
            <pc:sldMk cId="283021925" sldId="264"/>
            <ac:grpSpMk id="101" creationId="{FB9EE4F0-B261-4AB0-BEE3-AA9DD198FC44}"/>
          </ac:grpSpMkLst>
        </pc:grpChg>
        <pc:grpChg chg="add del">
          <ac:chgData name="Kevin Kim" userId="63cec7eb962b2923" providerId="LiveId" clId="{E9DA9DC7-9689-40A4-B5A0-C704A593861D}" dt="2023-02-09T04:58:14.748" v="2523" actId="26606"/>
          <ac:grpSpMkLst>
            <pc:docMk/>
            <pc:sldMk cId="283021925" sldId="264"/>
            <ac:grpSpMk id="156" creationId="{E30D7E16-7F86-4722-BF6F-99BD5CA2C20C}"/>
          </ac:grpSpMkLst>
        </pc:grpChg>
        <pc:grpChg chg="add del">
          <ac:chgData name="Kevin Kim" userId="63cec7eb962b2923" providerId="LiveId" clId="{E9DA9DC7-9689-40A4-B5A0-C704A593861D}" dt="2023-02-09T04:58:14.748" v="2523" actId="26606"/>
          <ac:grpSpMkLst>
            <pc:docMk/>
            <pc:sldMk cId="283021925" sldId="264"/>
            <ac:grpSpMk id="159" creationId="{CDB03AD1-7FC3-4CB4-997C-9D8CC7B43B78}"/>
          </ac:grpSpMkLst>
        </pc:grpChg>
        <pc:grpChg chg="add del">
          <ac:chgData name="Kevin Kim" userId="63cec7eb962b2923" providerId="LiveId" clId="{E9DA9DC7-9689-40A4-B5A0-C704A593861D}" dt="2023-02-09T04:58:20.987" v="2525" actId="26606"/>
          <ac:grpSpMkLst>
            <pc:docMk/>
            <pc:sldMk cId="283021925" sldId="264"/>
            <ac:grpSpMk id="176" creationId="{FB9EE4F0-B261-4AB0-BEE3-AA9DD198FC44}"/>
          </ac:grpSpMkLst>
        </pc:grpChg>
        <pc:grpChg chg="add del">
          <ac:chgData name="Kevin Kim" userId="63cec7eb962b2923" providerId="LiveId" clId="{E9DA9DC7-9689-40A4-B5A0-C704A593861D}" dt="2023-02-09T04:58:23.004" v="2527" actId="26606"/>
          <ac:grpSpMkLst>
            <pc:docMk/>
            <pc:sldMk cId="283021925" sldId="264"/>
            <ac:grpSpMk id="232" creationId="{FB9EE4F0-B261-4AB0-BEE3-AA9DD198FC44}"/>
          </ac:grpSpMkLst>
        </pc:grpChg>
        <pc:grpChg chg="add del">
          <ac:chgData name="Kevin Kim" userId="63cec7eb962b2923" providerId="LiveId" clId="{E9DA9DC7-9689-40A4-B5A0-C704A593861D}" dt="2023-02-09T04:58:23.004" v="2527" actId="26606"/>
          <ac:grpSpMkLst>
            <pc:docMk/>
            <pc:sldMk cId="283021925" sldId="264"/>
            <ac:grpSpMk id="285" creationId="{D0FEB013-AB80-45BB-BF4A-E2F67A6A1D50}"/>
          </ac:grpSpMkLst>
        </pc:grpChg>
        <pc:grpChg chg="add del">
          <ac:chgData name="Kevin Kim" userId="63cec7eb962b2923" providerId="LiveId" clId="{E9DA9DC7-9689-40A4-B5A0-C704A593861D}" dt="2023-02-09T04:58:23.004" v="2527" actId="26606"/>
          <ac:grpSpMkLst>
            <pc:docMk/>
            <pc:sldMk cId="283021925" sldId="264"/>
            <ac:grpSpMk id="288" creationId="{DEC7A854-9A78-4DB8-904E-4E08CBDA6D4D}"/>
          </ac:grpSpMkLst>
        </pc:grpChg>
        <pc:grpChg chg="add del">
          <ac:chgData name="Kevin Kim" userId="63cec7eb962b2923" providerId="LiveId" clId="{E9DA9DC7-9689-40A4-B5A0-C704A593861D}" dt="2023-02-09T04:58:59.993" v="2530" actId="26606"/>
          <ac:grpSpMkLst>
            <pc:docMk/>
            <pc:sldMk cId="283021925" sldId="264"/>
            <ac:grpSpMk id="307" creationId="{FB9EE4F0-B261-4AB0-BEE3-AA9DD198FC44}"/>
          </ac:grpSpMkLst>
        </pc:grpChg>
        <pc:grpChg chg="add">
          <ac:chgData name="Kevin Kim" userId="63cec7eb962b2923" providerId="LiveId" clId="{E9DA9DC7-9689-40A4-B5A0-C704A593861D}" dt="2023-02-09T04:58:59.993" v="2530" actId="26606"/>
          <ac:grpSpMkLst>
            <pc:docMk/>
            <pc:sldMk cId="283021925" sldId="264"/>
            <ac:grpSpMk id="367" creationId="{039C885C-7507-48BC-8DA5-9B9A8A3B290E}"/>
          </ac:grpSpMkLst>
        </pc:grpChg>
        <pc:picChg chg="add del">
          <ac:chgData name="Kevin Kim" userId="63cec7eb962b2923" providerId="LiveId" clId="{E9DA9DC7-9689-40A4-B5A0-C704A593861D}" dt="2023-02-09T04:21:15.101" v="2025" actId="21"/>
          <ac:picMkLst>
            <pc:docMk/>
            <pc:sldMk cId="283021925" sldId="264"/>
            <ac:picMk id="2" creationId="{BD1B2B3C-EE0B-942F-3BF7-9F1BE512D2A4}"/>
          </ac:picMkLst>
        </pc:picChg>
        <pc:picChg chg="add mod ord modCrop">
          <ac:chgData name="Kevin Kim" userId="63cec7eb962b2923" providerId="LiveId" clId="{E9DA9DC7-9689-40A4-B5A0-C704A593861D}" dt="2023-02-09T19:50:10.318" v="2535" actId="14100"/>
          <ac:picMkLst>
            <pc:docMk/>
            <pc:sldMk cId="283021925" sldId="264"/>
            <ac:picMk id="5" creationId="{586ACBF6-D313-6FCF-3563-5636EB683C70}"/>
          </ac:picMkLst>
        </pc:picChg>
        <pc:picChg chg="add del mod ord">
          <ac:chgData name="Kevin Kim" userId="63cec7eb962b2923" providerId="LiveId" clId="{E9DA9DC7-9689-40A4-B5A0-C704A593861D}" dt="2023-02-09T04:23:17.254" v="2080" actId="478"/>
          <ac:picMkLst>
            <pc:docMk/>
            <pc:sldMk cId="283021925" sldId="264"/>
            <ac:picMk id="7" creationId="{AF920E61-FD82-BEB6-89E3-D9012E56505B}"/>
          </ac:picMkLst>
        </pc:picChg>
        <pc:picChg chg="add del mod ord">
          <ac:chgData name="Kevin Kim" userId="63cec7eb962b2923" providerId="LiveId" clId="{E9DA9DC7-9689-40A4-B5A0-C704A593861D}" dt="2023-02-09T04:31:56.715" v="2407" actId="478"/>
          <ac:picMkLst>
            <pc:docMk/>
            <pc:sldMk cId="283021925" sldId="264"/>
            <ac:picMk id="9" creationId="{91B9929B-0372-FFD5-E331-951ABFDE897A}"/>
          </ac:picMkLst>
        </pc:picChg>
        <pc:picChg chg="add mod ord">
          <ac:chgData name="Kevin Kim" userId="63cec7eb962b2923" providerId="LiveId" clId="{E9DA9DC7-9689-40A4-B5A0-C704A593861D}" dt="2023-02-09T19:50:31.136" v="2537" actId="14100"/>
          <ac:picMkLst>
            <pc:docMk/>
            <pc:sldMk cId="283021925" sldId="264"/>
            <ac:picMk id="11" creationId="{906C99BC-5ADB-391B-1B2F-5ACA346583F0}"/>
          </ac:picMkLst>
        </pc:picChg>
        <pc:picChg chg="add del mod">
          <ac:chgData name="Kevin Kim" userId="63cec7eb962b2923" providerId="LiveId" clId="{E9DA9DC7-9689-40A4-B5A0-C704A593861D}" dt="2023-02-09T04:22:01.296" v="2042" actId="478"/>
          <ac:picMkLst>
            <pc:docMk/>
            <pc:sldMk cId="283021925" sldId="264"/>
            <ac:picMk id="13" creationId="{0264356E-EC41-2165-B89D-4B756C9CF09F}"/>
          </ac:picMkLst>
        </pc:picChg>
        <pc:picChg chg="add del mod">
          <ac:chgData name="Kevin Kim" userId="63cec7eb962b2923" providerId="LiveId" clId="{E9DA9DC7-9689-40A4-B5A0-C704A593861D}" dt="2023-02-09T04:22:09.258" v="2048" actId="478"/>
          <ac:picMkLst>
            <pc:docMk/>
            <pc:sldMk cId="283021925" sldId="264"/>
            <ac:picMk id="15" creationId="{98433BA6-BCA9-FEF4-E107-D7D298411421}"/>
          </ac:picMkLst>
        </pc:picChg>
        <pc:picChg chg="add del mod">
          <ac:chgData name="Kevin Kim" userId="63cec7eb962b2923" providerId="LiveId" clId="{E9DA9DC7-9689-40A4-B5A0-C704A593861D}" dt="2023-02-09T04:21:48.750" v="2036" actId="478"/>
          <ac:picMkLst>
            <pc:docMk/>
            <pc:sldMk cId="283021925" sldId="264"/>
            <ac:picMk id="17" creationId="{EABCFA04-2687-FCF6-9192-3EF78610EF32}"/>
          </ac:picMkLst>
        </pc:picChg>
        <pc:picChg chg="add del">
          <ac:chgData name="Kevin Kim" userId="63cec7eb962b2923" providerId="LiveId" clId="{E9DA9DC7-9689-40A4-B5A0-C704A593861D}" dt="2023-02-09T04:58:14.748" v="2523" actId="26606"/>
          <ac:picMkLst>
            <pc:docMk/>
            <pc:sldMk cId="283021925" sldId="264"/>
            <ac:picMk id="77" creationId="{19AFBE53-1417-406B-8083-DBE0DA72F29D}"/>
          </ac:picMkLst>
        </pc:picChg>
        <pc:picChg chg="add del">
          <ac:chgData name="Kevin Kim" userId="63cec7eb962b2923" providerId="LiveId" clId="{E9DA9DC7-9689-40A4-B5A0-C704A593861D}" dt="2023-02-09T04:58:20.987" v="2525" actId="26606"/>
          <ac:picMkLst>
            <pc:docMk/>
            <pc:sldMk cId="283021925" sldId="264"/>
            <ac:picMk id="175" creationId="{19AFBE53-1417-406B-8083-DBE0DA72F29D}"/>
          </ac:picMkLst>
        </pc:picChg>
        <pc:picChg chg="add del">
          <ac:chgData name="Kevin Kim" userId="63cec7eb962b2923" providerId="LiveId" clId="{E9DA9DC7-9689-40A4-B5A0-C704A593861D}" dt="2023-02-09T04:58:23.004" v="2527" actId="26606"/>
          <ac:picMkLst>
            <pc:docMk/>
            <pc:sldMk cId="283021925" sldId="264"/>
            <ac:picMk id="231" creationId="{19AFBE53-1417-406B-8083-DBE0DA72F29D}"/>
          </ac:picMkLst>
        </pc:picChg>
        <pc:picChg chg="add del">
          <ac:chgData name="Kevin Kim" userId="63cec7eb962b2923" providerId="LiveId" clId="{E9DA9DC7-9689-40A4-B5A0-C704A593861D}" dt="2023-02-09T04:58:59.993" v="2530" actId="26606"/>
          <ac:picMkLst>
            <pc:docMk/>
            <pc:sldMk cId="283021925" sldId="264"/>
            <ac:picMk id="306" creationId="{19AFBE53-1417-406B-8083-DBE0DA72F29D}"/>
          </ac:picMkLst>
        </pc:picChg>
        <pc:picChg chg="add">
          <ac:chgData name="Kevin Kim" userId="63cec7eb962b2923" providerId="LiveId" clId="{E9DA9DC7-9689-40A4-B5A0-C704A593861D}" dt="2023-02-09T04:58:59.993" v="2530" actId="26606"/>
          <ac:picMkLst>
            <pc:docMk/>
            <pc:sldMk cId="283021925" sldId="264"/>
            <ac:picMk id="365" creationId="{9EB19A0D-88ED-4EC7-B012-FDA45662F228}"/>
          </ac:picMkLst>
        </pc:picChg>
        <pc:cxnChg chg="add del">
          <ac:chgData name="Kevin Kim" userId="63cec7eb962b2923" providerId="LiveId" clId="{E9DA9DC7-9689-40A4-B5A0-C704A593861D}" dt="2023-02-09T04:31:19.392" v="2398" actId="26606"/>
          <ac:cxnSpMkLst>
            <pc:docMk/>
            <pc:sldMk cId="283021925" sldId="264"/>
            <ac:cxnSpMk id="19" creationId="{D9F6DA4C-FF64-4F34-9D58-FC2ED8095D2D}"/>
          </ac:cxnSpMkLst>
        </pc:cxnChg>
        <pc:cxnChg chg="add del">
          <ac:chgData name="Kevin Kim" userId="63cec7eb962b2923" providerId="LiveId" clId="{E9DA9DC7-9689-40A4-B5A0-C704A593861D}" dt="2023-02-09T04:31:19.392" v="2398" actId="26606"/>
          <ac:cxnSpMkLst>
            <pc:docMk/>
            <pc:sldMk cId="283021925" sldId="264"/>
            <ac:cxnSpMk id="21" creationId="{06FA45BD-42C5-4C6B-AFAF-745ABE642184}"/>
          </ac:cxnSpMkLst>
        </pc:cxnChg>
        <pc:cxnChg chg="add del">
          <ac:chgData name="Kevin Kim" userId="63cec7eb962b2923" providerId="LiveId" clId="{E9DA9DC7-9689-40A4-B5A0-C704A593861D}" dt="2023-02-09T04:31:26.086" v="2402" actId="26606"/>
          <ac:cxnSpMkLst>
            <pc:docMk/>
            <pc:sldMk cId="283021925" sldId="264"/>
            <ac:cxnSpMk id="45" creationId="{D9F6DA4C-FF64-4F34-9D58-FC2ED8095D2D}"/>
          </ac:cxnSpMkLst>
        </pc:cxnChg>
        <pc:cxnChg chg="add del">
          <ac:chgData name="Kevin Kim" userId="63cec7eb962b2923" providerId="LiveId" clId="{E9DA9DC7-9689-40A4-B5A0-C704A593861D}" dt="2023-02-09T04:31:26.086" v="2402" actId="26606"/>
          <ac:cxnSpMkLst>
            <pc:docMk/>
            <pc:sldMk cId="283021925" sldId="264"/>
            <ac:cxnSpMk id="46" creationId="{06FA45BD-42C5-4C6B-AFAF-745ABE642184}"/>
          </ac:cxnSpMkLst>
        </pc:cxnChg>
        <pc:cxnChg chg="add del">
          <ac:chgData name="Kevin Kim" userId="63cec7eb962b2923" providerId="LiveId" clId="{E9DA9DC7-9689-40A4-B5A0-C704A593861D}" dt="2023-02-09T04:24:45.168" v="2150" actId="26606"/>
          <ac:cxnSpMkLst>
            <pc:docMk/>
            <pc:sldMk cId="283021925" sldId="264"/>
            <ac:cxnSpMk id="53" creationId="{7F25C326-FCD7-49FA-9881-E9E19DC3815F}"/>
          </ac:cxnSpMkLst>
        </pc:cxnChg>
        <pc:cxnChg chg="add del">
          <ac:chgData name="Kevin Kim" userId="63cec7eb962b2923" providerId="LiveId" clId="{E9DA9DC7-9689-40A4-B5A0-C704A593861D}" dt="2023-02-09T04:24:45.168" v="2150" actId="26606"/>
          <ac:cxnSpMkLst>
            <pc:docMk/>
            <pc:sldMk cId="283021925" sldId="264"/>
            <ac:cxnSpMk id="55" creationId="{EBA1C7A8-3D8C-441E-833E-2404742878F2}"/>
          </ac:cxnSpMkLst>
        </pc:cxnChg>
        <pc:cxnChg chg="add del">
          <ac:chgData name="Kevin Kim" userId="63cec7eb962b2923" providerId="LiveId" clId="{E9DA9DC7-9689-40A4-B5A0-C704A593861D}" dt="2023-02-09T04:24:45.168" v="2150" actId="26606"/>
          <ac:cxnSpMkLst>
            <pc:docMk/>
            <pc:sldMk cId="283021925" sldId="264"/>
            <ac:cxnSpMk id="57" creationId="{C800968E-0A99-46C4-A9B2-6A63AC66F4B0}"/>
          </ac:cxnSpMkLst>
        </pc:cxnChg>
        <pc:cxnChg chg="add del">
          <ac:chgData name="Kevin Kim" userId="63cec7eb962b2923" providerId="LiveId" clId="{E9DA9DC7-9689-40A4-B5A0-C704A593861D}" dt="2023-02-09T04:32:18.729" v="2413" actId="26606"/>
          <ac:cxnSpMkLst>
            <pc:docMk/>
            <pc:sldMk cId="283021925" sldId="264"/>
            <ac:cxnSpMk id="64" creationId="{B6375111-306C-49EA-9DD1-79A2ED78FA30}"/>
          </ac:cxnSpMkLst>
        </pc:cxnChg>
        <pc:cxnChg chg="add del">
          <ac:chgData name="Kevin Kim" userId="63cec7eb962b2923" providerId="LiveId" clId="{E9DA9DC7-9689-40A4-B5A0-C704A593861D}" dt="2023-02-09T04:58:14.748" v="2523" actId="26606"/>
          <ac:cxnSpMkLst>
            <pc:docMk/>
            <pc:sldMk cId="283021925" sldId="264"/>
            <ac:cxnSpMk id="102" creationId="{76422D0B-861E-410F-ABEF-6C611CE0C2AC}"/>
          </ac:cxnSpMkLst>
        </pc:cxnChg>
        <pc:cxnChg chg="add del">
          <ac:chgData name="Kevin Kim" userId="63cec7eb962b2923" providerId="LiveId" clId="{E9DA9DC7-9689-40A4-B5A0-C704A593861D}" dt="2023-02-09T04:58:14.748" v="2523" actId="26606"/>
          <ac:cxnSpMkLst>
            <pc:docMk/>
            <pc:sldMk cId="283021925" sldId="264"/>
            <ac:cxnSpMk id="104" creationId="{DB25C40C-F036-45C1-938E-A334101FFC34}"/>
          </ac:cxnSpMkLst>
        </pc:cxnChg>
        <pc:cxnChg chg="add del mod">
          <ac:chgData name="Kevin Kim" userId="63cec7eb962b2923" providerId="LiveId" clId="{E9DA9DC7-9689-40A4-B5A0-C704A593861D}" dt="2023-02-09T04:58:23.004" v="2527" actId="26606"/>
          <ac:cxnSpMkLst>
            <pc:docMk/>
            <pc:sldMk cId="283021925" sldId="264"/>
            <ac:cxnSpMk id="303" creationId="{D5C75924-618C-47AD-8202-8A078F7E78CB}"/>
          </ac:cxnSpMkLst>
        </pc:cxnChg>
        <pc:cxnChg chg="add del">
          <ac:chgData name="Kevin Kim" userId="63cec7eb962b2923" providerId="LiveId" clId="{E9DA9DC7-9689-40A4-B5A0-C704A593861D}" dt="2023-02-09T04:58:23.004" v="2527" actId="26606"/>
          <ac:cxnSpMkLst>
            <pc:docMk/>
            <pc:sldMk cId="283021925" sldId="264"/>
            <ac:cxnSpMk id="304" creationId="{6D87DDB9-98D5-4240-BBCD-038E6D26FB17}"/>
          </ac:cxnSpMkLst>
        </pc:cxnChg>
      </pc:sldChg>
      <pc:sldChg chg="addSp delSp modSp new mod setBg modAnim setClrOvrMap delDesignElem modNotesTx">
        <pc:chgData name="Kevin Kim" userId="63cec7eb962b2923" providerId="LiveId" clId="{E9DA9DC7-9689-40A4-B5A0-C704A593861D}" dt="2023-02-09T20:46:26.598" v="4580" actId="1036"/>
        <pc:sldMkLst>
          <pc:docMk/>
          <pc:sldMk cId="1412424693" sldId="265"/>
        </pc:sldMkLst>
        <pc:spChg chg="mod">
          <ac:chgData name="Kevin Kim" userId="63cec7eb962b2923" providerId="LiveId" clId="{E9DA9DC7-9689-40A4-B5A0-C704A593861D}" dt="2023-02-09T04:32:46.337" v="2419" actId="26606"/>
          <ac:spMkLst>
            <pc:docMk/>
            <pc:sldMk cId="1412424693" sldId="265"/>
            <ac:spMk id="2" creationId="{FE7847C4-16C5-C1F7-6AFE-D7BBA292B3CA}"/>
          </ac:spMkLst>
        </pc:spChg>
        <pc:spChg chg="add">
          <ac:chgData name="Kevin Kim" userId="63cec7eb962b2923" providerId="LiveId" clId="{E9DA9DC7-9689-40A4-B5A0-C704A593861D}" dt="2023-02-09T04:32:46.337" v="2419" actId="26606"/>
          <ac:spMkLst>
            <pc:docMk/>
            <pc:sldMk cId="1412424693" sldId="265"/>
            <ac:spMk id="5" creationId="{8537B233-9CDD-4A90-AABB-A8963DEE4FBC}"/>
          </ac:spMkLst>
        </pc:spChg>
        <pc:spChg chg="add del">
          <ac:chgData name="Kevin Kim" userId="63cec7eb962b2923" providerId="LiveId" clId="{E9DA9DC7-9689-40A4-B5A0-C704A593861D}" dt="2023-02-09T04:24:27.833" v="2141" actId="26606"/>
          <ac:spMkLst>
            <pc:docMk/>
            <pc:sldMk cId="1412424693" sldId="265"/>
            <ac:spMk id="8" creationId="{D87AB319-64C0-4E2D-B1CD-0A970301BEEA}"/>
          </ac:spMkLst>
        </pc:spChg>
        <pc:spChg chg="add del">
          <ac:chgData name="Kevin Kim" userId="63cec7eb962b2923" providerId="LiveId" clId="{E9DA9DC7-9689-40A4-B5A0-C704A593861D}" dt="2023-02-09T04:24:27.833" v="2141" actId="26606"/>
          <ac:spMkLst>
            <pc:docMk/>
            <pc:sldMk cId="1412424693" sldId="265"/>
            <ac:spMk id="10" creationId="{CC4A892D-088E-4414-965D-1F8C4212F602}"/>
          </ac:spMkLst>
        </pc:spChg>
        <pc:spChg chg="add del">
          <ac:chgData name="Kevin Kim" userId="63cec7eb962b2923" providerId="LiveId" clId="{E9DA9DC7-9689-40A4-B5A0-C704A593861D}" dt="2023-02-09T04:24:27.833" v="2141" actId="26606"/>
          <ac:spMkLst>
            <pc:docMk/>
            <pc:sldMk cId="1412424693" sldId="265"/>
            <ac:spMk id="12" creationId="{472BC85F-BF83-4D6D-A1BC-8EE5822F0804}"/>
          </ac:spMkLst>
        </pc:spChg>
        <pc:spChg chg="add del">
          <ac:chgData name="Kevin Kim" userId="63cec7eb962b2923" providerId="LiveId" clId="{E9DA9DC7-9689-40A4-B5A0-C704A593861D}" dt="2023-02-09T04:24:32.099" v="2143" actId="26606"/>
          <ac:spMkLst>
            <pc:docMk/>
            <pc:sldMk cId="1412424693" sldId="265"/>
            <ac:spMk id="14" creationId="{D87AB319-64C0-4E2D-B1CD-0A970301BEEA}"/>
          </ac:spMkLst>
        </pc:spChg>
        <pc:spChg chg="add del">
          <ac:chgData name="Kevin Kim" userId="63cec7eb962b2923" providerId="LiveId" clId="{E9DA9DC7-9689-40A4-B5A0-C704A593861D}" dt="2023-02-09T04:24:32.099" v="2143" actId="26606"/>
          <ac:spMkLst>
            <pc:docMk/>
            <pc:sldMk cId="1412424693" sldId="265"/>
            <ac:spMk id="15" creationId="{285F7A45-ECC3-40F0-8C9D-1C145290E2FB}"/>
          </ac:spMkLst>
        </pc:spChg>
        <pc:spChg chg="add del">
          <ac:chgData name="Kevin Kim" userId="63cec7eb962b2923" providerId="LiveId" clId="{E9DA9DC7-9689-40A4-B5A0-C704A593861D}" dt="2023-02-09T04:24:34.068" v="2145" actId="26606"/>
          <ac:spMkLst>
            <pc:docMk/>
            <pc:sldMk cId="1412424693" sldId="265"/>
            <ac:spMk id="17" creationId="{D87AB319-64C0-4E2D-B1CD-0A970301BEEA}"/>
          </ac:spMkLst>
        </pc:spChg>
        <pc:spChg chg="add del">
          <ac:chgData name="Kevin Kim" userId="63cec7eb962b2923" providerId="LiveId" clId="{E9DA9DC7-9689-40A4-B5A0-C704A593861D}" dt="2023-02-09T04:24:34.068" v="2145" actId="26606"/>
          <ac:spMkLst>
            <pc:docMk/>
            <pc:sldMk cId="1412424693" sldId="265"/>
            <ac:spMk id="18" creationId="{EDAFA9A5-03CC-4F94-B964-70682CDB0B16}"/>
          </ac:spMkLst>
        </pc:spChg>
        <pc:spChg chg="add del">
          <ac:chgData name="Kevin Kim" userId="63cec7eb962b2923" providerId="LiveId" clId="{E9DA9DC7-9689-40A4-B5A0-C704A593861D}" dt="2023-02-09T04:24:34.068" v="2145" actId="26606"/>
          <ac:spMkLst>
            <pc:docMk/>
            <pc:sldMk cId="1412424693" sldId="265"/>
            <ac:spMk id="19" creationId="{73B36B60-731F-409B-A240-BBF521AB746D}"/>
          </ac:spMkLst>
        </pc:spChg>
        <pc:spChg chg="add del">
          <ac:chgData name="Kevin Kim" userId="63cec7eb962b2923" providerId="LiveId" clId="{E9DA9DC7-9689-40A4-B5A0-C704A593861D}" dt="2023-02-09T04:24:34.610" v="2147" actId="26606"/>
          <ac:spMkLst>
            <pc:docMk/>
            <pc:sldMk cId="1412424693" sldId="265"/>
            <ac:spMk id="21" creationId="{D87AB319-64C0-4E2D-B1CD-0A970301BEEA}"/>
          </ac:spMkLst>
        </pc:spChg>
        <pc:spChg chg="add del">
          <ac:chgData name="Kevin Kim" userId="63cec7eb962b2923" providerId="LiveId" clId="{E9DA9DC7-9689-40A4-B5A0-C704A593861D}" dt="2023-02-09T04:24:34.610" v="2147" actId="26606"/>
          <ac:spMkLst>
            <pc:docMk/>
            <pc:sldMk cId="1412424693" sldId="265"/>
            <ac:spMk id="22" creationId="{B7CC3BB4-8536-4DBC-A194-D8AAF56C402C}"/>
          </ac:spMkLst>
        </pc:spChg>
        <pc:spChg chg="add del">
          <ac:chgData name="Kevin Kim" userId="63cec7eb962b2923" providerId="LiveId" clId="{E9DA9DC7-9689-40A4-B5A0-C704A593861D}" dt="2023-02-09T04:30:56.345" v="2396"/>
          <ac:spMkLst>
            <pc:docMk/>
            <pc:sldMk cId="1412424693" sldId="265"/>
            <ac:spMk id="24" creationId="{D87AB319-64C0-4E2D-B1CD-0A970301BEEA}"/>
          </ac:spMkLst>
        </pc:spChg>
        <pc:spChg chg="add del">
          <ac:chgData name="Kevin Kim" userId="63cec7eb962b2923" providerId="LiveId" clId="{E9DA9DC7-9689-40A4-B5A0-C704A593861D}" dt="2023-02-09T04:30:56.345" v="2396"/>
          <ac:spMkLst>
            <pc:docMk/>
            <pc:sldMk cId="1412424693" sldId="265"/>
            <ac:spMk id="25" creationId="{CC4A892D-088E-4414-965D-1F8C4212F602}"/>
          </ac:spMkLst>
        </pc:spChg>
        <pc:spChg chg="add del">
          <ac:chgData name="Kevin Kim" userId="63cec7eb962b2923" providerId="LiveId" clId="{E9DA9DC7-9689-40A4-B5A0-C704A593861D}" dt="2023-02-09T04:30:56.345" v="2396"/>
          <ac:spMkLst>
            <pc:docMk/>
            <pc:sldMk cId="1412424693" sldId="265"/>
            <ac:spMk id="26" creationId="{472BC85F-BF83-4D6D-A1BC-8EE5822F0804}"/>
          </ac:spMkLst>
        </pc:spChg>
        <pc:picChg chg="add mod">
          <ac:chgData name="Kevin Kim" userId="63cec7eb962b2923" providerId="LiveId" clId="{E9DA9DC7-9689-40A4-B5A0-C704A593861D}" dt="2023-02-09T20:46:26.598" v="4580" actId="1036"/>
          <ac:picMkLst>
            <pc:docMk/>
            <pc:sldMk cId="1412424693" sldId="265"/>
            <ac:picMk id="3" creationId="{F241D77C-8FD9-1C92-E887-D1838CCC9401}"/>
          </ac:picMkLst>
        </pc:picChg>
        <pc:cxnChg chg="add">
          <ac:chgData name="Kevin Kim" userId="63cec7eb962b2923" providerId="LiveId" clId="{E9DA9DC7-9689-40A4-B5A0-C704A593861D}" dt="2023-02-09T04:32:46.337" v="2419" actId="26606"/>
          <ac:cxnSpMkLst>
            <pc:docMk/>
            <pc:sldMk cId="1412424693" sldId="265"/>
            <ac:cxnSpMk id="6" creationId="{040575EE-C594-4566-BC00-663004E52AB5}"/>
          </ac:cxnSpMkLst>
        </pc:cxnChg>
      </pc:sldChg>
      <pc:sldChg chg="modSp new mod">
        <pc:chgData name="Kevin Kim" userId="63cec7eb962b2923" providerId="LiveId" clId="{E9DA9DC7-9689-40A4-B5A0-C704A593861D}" dt="2023-02-09T04:56:37.626" v="2518"/>
        <pc:sldMkLst>
          <pc:docMk/>
          <pc:sldMk cId="1574318580" sldId="266"/>
        </pc:sldMkLst>
        <pc:spChg chg="mod">
          <ac:chgData name="Kevin Kim" userId="63cec7eb962b2923" providerId="LiveId" clId="{E9DA9DC7-9689-40A4-B5A0-C704A593861D}" dt="2023-02-09T04:56:37.626" v="2518"/>
          <ac:spMkLst>
            <pc:docMk/>
            <pc:sldMk cId="1574318580" sldId="266"/>
            <ac:spMk id="2" creationId="{54A880EF-6C10-46FA-B178-DED737516BE8}"/>
          </ac:spMkLst>
        </pc:spChg>
      </pc:sldChg>
      <pc:sldChg chg="new del">
        <pc:chgData name="Kevin Kim" userId="63cec7eb962b2923" providerId="LiveId" clId="{E9DA9DC7-9689-40A4-B5A0-C704A593861D}" dt="2023-02-09T04:30:47.294" v="2393" actId="680"/>
        <pc:sldMkLst>
          <pc:docMk/>
          <pc:sldMk cId="1754668337" sldId="267"/>
        </pc:sldMkLst>
      </pc:sldChg>
      <pc:sldMasterChg chg="setBg">
        <pc:chgData name="Kevin Kim" userId="63cec7eb962b2923" providerId="LiveId" clId="{E9DA9DC7-9689-40A4-B5A0-C704A593861D}" dt="2023-02-09T04:57:04.045" v="2519"/>
        <pc:sldMasterMkLst>
          <pc:docMk/>
          <pc:sldMasterMk cId="3506334717" sldId="2147484186"/>
        </pc:sldMasterMkLst>
      </pc:sldMasterChg>
    </pc:docChg>
  </pc:docChgLst>
  <pc:docChgLst>
    <pc:chgData name="Spencer Ball" userId="1b5db1b77b4cd4a2" providerId="Windows Live" clId="Web-{7ED8935E-8E26-422D-9C48-D8495E294474}"/>
    <pc:docChg chg="addSld delSld modSld sldOrd">
      <pc:chgData name="Spencer Ball" userId="1b5db1b77b4cd4a2" providerId="Windows Live" clId="Web-{7ED8935E-8E26-422D-9C48-D8495E294474}" dt="2023-03-30T16:57:09.872" v="1171"/>
      <pc:docMkLst>
        <pc:docMk/>
      </pc:docMkLst>
      <pc:sldChg chg="modSp del">
        <pc:chgData name="Spencer Ball" userId="1b5db1b77b4cd4a2" providerId="Windows Live" clId="Web-{7ED8935E-8E26-422D-9C48-D8495E294474}" dt="2023-03-30T16:48:59.593" v="803"/>
        <pc:sldMkLst>
          <pc:docMk/>
          <pc:sldMk cId="2110572832" sldId="273"/>
        </pc:sldMkLst>
        <pc:spChg chg="mod">
          <ac:chgData name="Spencer Ball" userId="1b5db1b77b4cd4a2" providerId="Windows Live" clId="Web-{7ED8935E-8E26-422D-9C48-D8495E294474}" dt="2023-03-30T16:47:33.278" v="791" actId="20577"/>
          <ac:spMkLst>
            <pc:docMk/>
            <pc:sldMk cId="2110572832" sldId="273"/>
            <ac:spMk id="3" creationId="{E6704D84-3F59-CCD2-1BE8-FF3903479715}"/>
          </ac:spMkLst>
        </pc:spChg>
      </pc:sldChg>
      <pc:sldChg chg="addSp delSp modSp new ord">
        <pc:chgData name="Spencer Ball" userId="1b5db1b77b4cd4a2" providerId="Windows Live" clId="Web-{7ED8935E-8E26-422D-9C48-D8495E294474}" dt="2023-03-30T16:52:34.677" v="1019" actId="1076"/>
        <pc:sldMkLst>
          <pc:docMk/>
          <pc:sldMk cId="1515109331" sldId="287"/>
        </pc:sldMkLst>
        <pc:spChg chg="mod">
          <ac:chgData name="Spencer Ball" userId="1b5db1b77b4cd4a2" providerId="Windows Live" clId="Web-{7ED8935E-8E26-422D-9C48-D8495E294474}" dt="2023-03-30T16:39:47.923" v="515" actId="20577"/>
          <ac:spMkLst>
            <pc:docMk/>
            <pc:sldMk cId="1515109331" sldId="287"/>
            <ac:spMk id="2" creationId="{5A8FA29D-7339-CCE1-8DF2-B71673093BE5}"/>
          </ac:spMkLst>
        </pc:spChg>
        <pc:spChg chg="mod">
          <ac:chgData name="Spencer Ball" userId="1b5db1b77b4cd4a2" providerId="Windows Live" clId="Web-{7ED8935E-8E26-422D-9C48-D8495E294474}" dt="2023-03-30T16:52:24.661" v="1015" actId="1076"/>
          <ac:spMkLst>
            <pc:docMk/>
            <pc:sldMk cId="1515109331" sldId="287"/>
            <ac:spMk id="3" creationId="{62337BDE-ACF0-771D-F0C4-052894F1E13D}"/>
          </ac:spMkLst>
        </pc:spChg>
        <pc:spChg chg="add mod">
          <ac:chgData name="Spencer Ball" userId="1b5db1b77b4cd4a2" providerId="Windows Live" clId="Web-{7ED8935E-8E26-422D-9C48-D8495E294474}" dt="2023-03-30T16:52:28.708" v="1016" actId="1076"/>
          <ac:spMkLst>
            <pc:docMk/>
            <pc:sldMk cId="1515109331" sldId="287"/>
            <ac:spMk id="11" creationId="{BFE747AF-0776-4840-A4B9-CEA703087292}"/>
          </ac:spMkLst>
        </pc:spChg>
        <pc:spChg chg="add mod">
          <ac:chgData name="Spencer Ball" userId="1b5db1b77b4cd4a2" providerId="Windows Live" clId="Web-{7ED8935E-8E26-422D-9C48-D8495E294474}" dt="2023-03-30T16:52:34.677" v="1019" actId="1076"/>
          <ac:spMkLst>
            <pc:docMk/>
            <pc:sldMk cId="1515109331" sldId="287"/>
            <ac:spMk id="12" creationId="{0ADA9A60-0F03-4946-2EA5-4D2F64BA113E}"/>
          </ac:spMkLst>
        </pc:spChg>
        <pc:spChg chg="add mod">
          <ac:chgData name="Spencer Ball" userId="1b5db1b77b4cd4a2" providerId="Windows Live" clId="Web-{7ED8935E-8E26-422D-9C48-D8495E294474}" dt="2023-03-30T16:52:31.505" v="1017" actId="1076"/>
          <ac:spMkLst>
            <pc:docMk/>
            <pc:sldMk cId="1515109331" sldId="287"/>
            <ac:spMk id="13" creationId="{E9561E7B-4060-4B12-581E-0F3EC9A0E193}"/>
          </ac:spMkLst>
        </pc:spChg>
        <pc:spChg chg="add mod">
          <ac:chgData name="Spencer Ball" userId="1b5db1b77b4cd4a2" providerId="Windows Live" clId="Web-{7ED8935E-8E26-422D-9C48-D8495E294474}" dt="2023-03-30T16:52:33.146" v="1018" actId="1076"/>
          <ac:spMkLst>
            <pc:docMk/>
            <pc:sldMk cId="1515109331" sldId="287"/>
            <ac:spMk id="14" creationId="{0795B109-F0AE-49BA-4373-2CACC56868BA}"/>
          </ac:spMkLst>
        </pc:spChg>
        <pc:graphicFrameChg chg="add del mod modGraphic">
          <ac:chgData name="Spencer Ball" userId="1b5db1b77b4cd4a2" providerId="Windows Live" clId="Web-{7ED8935E-8E26-422D-9C48-D8495E294474}" dt="2023-03-30T16:43:09.334" v="717"/>
          <ac:graphicFrameMkLst>
            <pc:docMk/>
            <pc:sldMk cId="1515109331" sldId="287"/>
            <ac:graphicFrameMk id="4" creationId="{AB04B35C-649B-A0D1-83B0-13CE2AC993CF}"/>
          </ac:graphicFrameMkLst>
        </pc:graphicFrameChg>
      </pc:sldChg>
      <pc:sldChg chg="modSp new">
        <pc:chgData name="Spencer Ball" userId="1b5db1b77b4cd4a2" providerId="Windows Live" clId="Web-{7ED8935E-8E26-422D-9C48-D8495E294474}" dt="2023-03-30T16:57:06.840" v="1170" actId="20577"/>
        <pc:sldMkLst>
          <pc:docMk/>
          <pc:sldMk cId="2951889430" sldId="288"/>
        </pc:sldMkLst>
        <pc:spChg chg="mod">
          <ac:chgData name="Spencer Ball" userId="1b5db1b77b4cd4a2" providerId="Windows Live" clId="Web-{7ED8935E-8E26-422D-9C48-D8495E294474}" dt="2023-03-30T16:49:11.906" v="805" actId="20577"/>
          <ac:spMkLst>
            <pc:docMk/>
            <pc:sldMk cId="2951889430" sldId="288"/>
            <ac:spMk id="2" creationId="{08A116D2-B3C7-DDD5-DA47-344770B20B6A}"/>
          </ac:spMkLst>
        </pc:spChg>
        <pc:spChg chg="mod">
          <ac:chgData name="Spencer Ball" userId="1b5db1b77b4cd4a2" providerId="Windows Live" clId="Web-{7ED8935E-8E26-422D-9C48-D8495E294474}" dt="2023-03-30T16:57:06.840" v="1170" actId="20577"/>
          <ac:spMkLst>
            <pc:docMk/>
            <pc:sldMk cId="2951889430" sldId="288"/>
            <ac:spMk id="3" creationId="{EBE13FD4-D64D-9F7F-AB5B-939047C0D406}"/>
          </ac:spMkLst>
        </pc:spChg>
      </pc:sldChg>
      <pc:sldChg chg="modSp new del">
        <pc:chgData name="Spencer Ball" userId="1b5db1b77b4cd4a2" providerId="Windows Live" clId="Web-{7ED8935E-8E26-422D-9C48-D8495E294474}" dt="2023-03-30T16:57:09.872" v="1171"/>
        <pc:sldMkLst>
          <pc:docMk/>
          <pc:sldMk cId="3725472129" sldId="289"/>
        </pc:sldMkLst>
        <pc:spChg chg="mod">
          <ac:chgData name="Spencer Ball" userId="1b5db1b77b4cd4a2" providerId="Windows Live" clId="Web-{7ED8935E-8E26-422D-9C48-D8495E294474}" dt="2023-03-30T16:54:28.430" v="1116" actId="20577"/>
          <ac:spMkLst>
            <pc:docMk/>
            <pc:sldMk cId="3725472129" sldId="289"/>
            <ac:spMk id="2" creationId="{0922C0DF-CE72-A3A1-3347-239A96A04F60}"/>
          </ac:spMkLst>
        </pc:spChg>
        <pc:spChg chg="mod">
          <ac:chgData name="Spencer Ball" userId="1b5db1b77b4cd4a2" providerId="Windows Live" clId="Web-{7ED8935E-8E26-422D-9C48-D8495E294474}" dt="2023-03-30T16:56:23.995" v="1150" actId="20577"/>
          <ac:spMkLst>
            <pc:docMk/>
            <pc:sldMk cId="3725472129" sldId="289"/>
            <ac:spMk id="3" creationId="{643A5BDB-4322-E13F-A809-4C49E9C2939B}"/>
          </ac:spMkLst>
        </pc:spChg>
      </pc:sldChg>
    </pc:docChg>
  </pc:docChgLst>
  <pc:docChgLst>
    <pc:chgData name="Eddie Tian" userId="f9462fc811ce05a6" providerId="Windows Live" clId="Web-{851B10EB-F304-44A3-8BF8-34BCE5E3A40D}"/>
    <pc:docChg chg="addSld modSld sldOrd">
      <pc:chgData name="Eddie Tian" userId="f9462fc811ce05a6" providerId="Windows Live" clId="Web-{851B10EB-F304-44A3-8BF8-34BCE5E3A40D}" dt="2023-03-30T17:07:56.636" v="127" actId="1076"/>
      <pc:docMkLst>
        <pc:docMk/>
      </pc:docMkLst>
      <pc:sldChg chg="addSp modSp ord">
        <pc:chgData name="Eddie Tian" userId="f9462fc811ce05a6" providerId="Windows Live" clId="Web-{851B10EB-F304-44A3-8BF8-34BCE5E3A40D}" dt="2023-03-30T17:07:56.636" v="127" actId="1076"/>
        <pc:sldMkLst>
          <pc:docMk/>
          <pc:sldMk cId="2245827951" sldId="292"/>
        </pc:sldMkLst>
        <pc:spChg chg="mod">
          <ac:chgData name="Eddie Tian" userId="f9462fc811ce05a6" providerId="Windows Live" clId="Web-{851B10EB-F304-44A3-8BF8-34BCE5E3A40D}" dt="2023-03-30T17:07:34.995" v="122" actId="20577"/>
          <ac:spMkLst>
            <pc:docMk/>
            <pc:sldMk cId="2245827951" sldId="292"/>
            <ac:spMk id="3" creationId="{62337BDE-ACF0-771D-F0C4-052894F1E13D}"/>
          </ac:spMkLst>
        </pc:spChg>
        <pc:spChg chg="add mod">
          <ac:chgData name="Eddie Tian" userId="f9462fc811ce05a6" providerId="Windows Live" clId="Web-{851B10EB-F304-44A3-8BF8-34BCE5E3A40D}" dt="2023-03-30T17:07:50.683" v="125" actId="1076"/>
          <ac:spMkLst>
            <pc:docMk/>
            <pc:sldMk cId="2245827951" sldId="292"/>
            <ac:spMk id="4" creationId="{F1A3A991-6D36-F0BA-6ED5-94723F81633D}"/>
          </ac:spMkLst>
        </pc:spChg>
        <pc:spChg chg="mod">
          <ac:chgData name="Eddie Tian" userId="f9462fc811ce05a6" providerId="Windows Live" clId="Web-{851B10EB-F304-44A3-8BF8-34BCE5E3A40D}" dt="2023-03-30T17:07:56.636" v="127" actId="1076"/>
          <ac:spMkLst>
            <pc:docMk/>
            <pc:sldMk cId="2245827951" sldId="292"/>
            <ac:spMk id="11" creationId="{BFE747AF-0776-4840-A4B9-CEA703087292}"/>
          </ac:spMkLst>
        </pc:spChg>
        <pc:spChg chg="mod">
          <ac:chgData name="Eddie Tian" userId="f9462fc811ce05a6" providerId="Windows Live" clId="Web-{851B10EB-F304-44A3-8BF8-34BCE5E3A40D}" dt="2023-03-30T17:07:39.120" v="123" actId="1076"/>
          <ac:spMkLst>
            <pc:docMk/>
            <pc:sldMk cId="2245827951" sldId="292"/>
            <ac:spMk id="12" creationId="{0ADA9A60-0F03-4946-2EA5-4D2F64BA113E}"/>
          </ac:spMkLst>
        </pc:spChg>
        <pc:spChg chg="mod">
          <ac:chgData name="Eddie Tian" userId="f9462fc811ce05a6" providerId="Windows Live" clId="Web-{851B10EB-F304-44A3-8BF8-34BCE5E3A40D}" dt="2023-03-30T17:07:53.808" v="126" actId="1076"/>
          <ac:spMkLst>
            <pc:docMk/>
            <pc:sldMk cId="2245827951" sldId="292"/>
            <ac:spMk id="13" creationId="{E9561E7B-4060-4B12-581E-0F3EC9A0E193}"/>
          </ac:spMkLst>
        </pc:spChg>
      </pc:sldChg>
      <pc:sldChg chg="add replId">
        <pc:chgData name="Eddie Tian" userId="f9462fc811ce05a6" providerId="Windows Live" clId="Web-{851B10EB-F304-44A3-8BF8-34BCE5E3A40D}" dt="2023-03-30T17:06:17.758" v="0"/>
        <pc:sldMkLst>
          <pc:docMk/>
          <pc:sldMk cId="1430634911" sldId="293"/>
        </pc:sldMkLst>
      </pc:sldChg>
    </pc:docChg>
  </pc:docChgLst>
  <pc:docChgLst>
    <pc:chgData name="Spencer Ball" userId="1b5db1b77b4cd4a2" providerId="Windows Live" clId="Web-{2FC622C1-F7DA-4FC0-A872-FD46BEE6C5F2}"/>
    <pc:docChg chg="addSld delSld modSld">
      <pc:chgData name="Spencer Ball" userId="1b5db1b77b4cd4a2" providerId="Windows Live" clId="Web-{2FC622C1-F7DA-4FC0-A872-FD46BEE6C5F2}" dt="2023-03-06T19:51:39.511" v="446"/>
      <pc:docMkLst>
        <pc:docMk/>
      </pc:docMkLst>
      <pc:sldChg chg="modSp">
        <pc:chgData name="Spencer Ball" userId="1b5db1b77b4cd4a2" providerId="Windows Live" clId="Web-{2FC622C1-F7DA-4FC0-A872-FD46BEE6C5F2}" dt="2023-03-06T19:29:06.925" v="433" actId="20577"/>
        <pc:sldMkLst>
          <pc:docMk/>
          <pc:sldMk cId="2110572832" sldId="273"/>
        </pc:sldMkLst>
        <pc:spChg chg="mod">
          <ac:chgData name="Spencer Ball" userId="1b5db1b77b4cd4a2" providerId="Windows Live" clId="Web-{2FC622C1-F7DA-4FC0-A872-FD46BEE6C5F2}" dt="2023-03-06T19:29:06.925" v="433" actId="20577"/>
          <ac:spMkLst>
            <pc:docMk/>
            <pc:sldMk cId="2110572832" sldId="273"/>
            <ac:spMk id="3" creationId="{E6704D84-3F59-CCD2-1BE8-FF3903479715}"/>
          </ac:spMkLst>
        </pc:spChg>
      </pc:sldChg>
      <pc:sldChg chg="addSp delSp modSp new">
        <pc:chgData name="Spencer Ball" userId="1b5db1b77b4cd4a2" providerId="Windows Live" clId="Web-{2FC622C1-F7DA-4FC0-A872-FD46BEE6C5F2}" dt="2023-03-06T19:51:39.511" v="446"/>
        <pc:sldMkLst>
          <pc:docMk/>
          <pc:sldMk cId="328820712" sldId="278"/>
        </pc:sldMkLst>
        <pc:spChg chg="del">
          <ac:chgData name="Spencer Ball" userId="1b5db1b77b4cd4a2" providerId="Windows Live" clId="Web-{2FC622C1-F7DA-4FC0-A872-FD46BEE6C5F2}" dt="2023-03-06T19:29:25.613" v="436"/>
          <ac:spMkLst>
            <pc:docMk/>
            <pc:sldMk cId="328820712" sldId="278"/>
            <ac:spMk id="2" creationId="{9E50EED4-221C-6944-BD07-781740C01BA6}"/>
          </ac:spMkLst>
        </pc:spChg>
        <pc:spChg chg="del">
          <ac:chgData name="Spencer Ball" userId="1b5db1b77b4cd4a2" providerId="Windows Live" clId="Web-{2FC622C1-F7DA-4FC0-A872-FD46BEE6C5F2}" dt="2023-03-06T19:29:24.034" v="435"/>
          <ac:spMkLst>
            <pc:docMk/>
            <pc:sldMk cId="328820712" sldId="278"/>
            <ac:spMk id="3" creationId="{834C7F6B-C7E1-086B-C41E-49AA572E7444}"/>
          </ac:spMkLst>
        </pc:spChg>
        <pc:spChg chg="add del mod">
          <ac:chgData name="Spencer Ball" userId="1b5db1b77b4cd4a2" providerId="Windows Live" clId="Web-{2FC622C1-F7DA-4FC0-A872-FD46BEE6C5F2}" dt="2023-03-06T19:51:39.511" v="446"/>
          <ac:spMkLst>
            <pc:docMk/>
            <pc:sldMk cId="328820712" sldId="278"/>
            <ac:spMk id="4" creationId="{E6A5D9DA-AED0-51B2-77C4-D49B3AB7D17B}"/>
          </ac:spMkLst>
        </pc:spChg>
      </pc:sldChg>
      <pc:sldChg chg="new del">
        <pc:chgData name="Spencer Ball" userId="1b5db1b77b4cd4a2" providerId="Windows Live" clId="Web-{2FC622C1-F7DA-4FC0-A872-FD46BEE6C5F2}" dt="2023-03-06T19:47:51.301" v="440"/>
        <pc:sldMkLst>
          <pc:docMk/>
          <pc:sldMk cId="2790316058" sldId="279"/>
        </pc:sldMkLst>
      </pc:sldChg>
      <pc:sldChg chg="new del">
        <pc:chgData name="Spencer Ball" userId="1b5db1b77b4cd4a2" providerId="Windows Live" clId="Web-{2FC622C1-F7DA-4FC0-A872-FD46BEE6C5F2}" dt="2023-03-06T19:47:47.207" v="439"/>
        <pc:sldMkLst>
          <pc:docMk/>
          <pc:sldMk cId="258399855" sldId="280"/>
        </pc:sldMkLst>
      </pc:sldChg>
    </pc:docChg>
  </pc:docChgLst>
  <pc:docChgLst>
    <pc:chgData name="Eddie Tian" userId="f9462fc811ce05a6" providerId="Windows Live" clId="Web-{957109DD-6D5C-4C35-B186-C98337630AF7}"/>
    <pc:docChg chg="addSld modSld">
      <pc:chgData name="Eddie Tian" userId="f9462fc811ce05a6" providerId="Windows Live" clId="Web-{957109DD-6D5C-4C35-B186-C98337630AF7}" dt="2023-03-06T03:36:52.380" v="1362" actId="20577"/>
      <pc:docMkLst>
        <pc:docMk/>
      </pc:docMkLst>
      <pc:sldChg chg="addSp delSp modSp">
        <pc:chgData name="Eddie Tian" userId="f9462fc811ce05a6" providerId="Windows Live" clId="Web-{957109DD-6D5C-4C35-B186-C98337630AF7}" dt="2023-03-06T03:36:52.380" v="1362" actId="20577"/>
        <pc:sldMkLst>
          <pc:docMk/>
          <pc:sldMk cId="1992662277" sldId="274"/>
        </pc:sldMkLst>
        <pc:spChg chg="mod">
          <ac:chgData name="Eddie Tian" userId="f9462fc811ce05a6" providerId="Windows Live" clId="Web-{957109DD-6D5C-4C35-B186-C98337630AF7}" dt="2023-03-06T03:36:52.380" v="1362" actId="20577"/>
          <ac:spMkLst>
            <pc:docMk/>
            <pc:sldMk cId="1992662277" sldId="274"/>
            <ac:spMk id="3" creationId="{E6704D84-3F59-CCD2-1BE8-FF3903479715}"/>
          </ac:spMkLst>
        </pc:spChg>
        <pc:graphicFrameChg chg="add del mod modGraphic">
          <ac:chgData name="Eddie Tian" userId="f9462fc811ce05a6" providerId="Windows Live" clId="Web-{957109DD-6D5C-4C35-B186-C98337630AF7}" dt="2023-03-06T03:30:01.651" v="740"/>
          <ac:graphicFrameMkLst>
            <pc:docMk/>
            <pc:sldMk cId="1992662277" sldId="274"/>
            <ac:graphicFrameMk id="5" creationId="{5C696A07-EF23-1B7C-F0A8-47F42D927485}"/>
          </ac:graphicFrameMkLst>
        </pc:graphicFrameChg>
        <pc:picChg chg="add del mod">
          <ac:chgData name="Eddie Tian" userId="f9462fc811ce05a6" providerId="Windows Live" clId="Web-{957109DD-6D5C-4C35-B186-C98337630AF7}" dt="2023-03-06T03:30:02.573" v="741"/>
          <ac:picMkLst>
            <pc:docMk/>
            <pc:sldMk cId="1992662277" sldId="274"/>
            <ac:picMk id="4" creationId="{F4C8CD1C-C52F-0574-A4A5-352938508325}"/>
          </ac:picMkLst>
        </pc:picChg>
      </pc:sldChg>
      <pc:sldChg chg="addSp delSp modSp add replId">
        <pc:chgData name="Eddie Tian" userId="f9462fc811ce05a6" providerId="Windows Live" clId="Web-{957109DD-6D5C-4C35-B186-C98337630AF7}" dt="2023-03-06T03:35:01.784" v="1302" actId="1076"/>
        <pc:sldMkLst>
          <pc:docMk/>
          <pc:sldMk cId="3979487319" sldId="276"/>
        </pc:sldMkLst>
        <pc:spChg chg="mod">
          <ac:chgData name="Eddie Tian" userId="f9462fc811ce05a6" providerId="Windows Live" clId="Web-{957109DD-6D5C-4C35-B186-C98337630AF7}" dt="2023-03-06T03:31:52.263" v="882" actId="1076"/>
          <ac:spMkLst>
            <pc:docMk/>
            <pc:sldMk cId="3979487319" sldId="276"/>
            <ac:spMk id="2" creationId="{D9A96AC7-2FAE-B330-8279-C3C8D6EC8349}"/>
          </ac:spMkLst>
        </pc:spChg>
        <pc:spChg chg="del">
          <ac:chgData name="Eddie Tian" userId="f9462fc811ce05a6" providerId="Windows Live" clId="Web-{957109DD-6D5C-4C35-B186-C98337630AF7}" dt="2023-03-06T03:30:13.949" v="743"/>
          <ac:spMkLst>
            <pc:docMk/>
            <pc:sldMk cId="3979487319" sldId="276"/>
            <ac:spMk id="3" creationId="{E6704D84-3F59-CCD2-1BE8-FF3903479715}"/>
          </ac:spMkLst>
        </pc:spChg>
        <pc:spChg chg="add del mod">
          <ac:chgData name="Eddie Tian" userId="f9462fc811ce05a6" providerId="Windows Live" clId="Web-{957109DD-6D5C-4C35-B186-C98337630AF7}" dt="2023-03-06T03:30:16.495" v="744"/>
          <ac:spMkLst>
            <pc:docMk/>
            <pc:sldMk cId="3979487319" sldId="276"/>
            <ac:spMk id="7" creationId="{9C68DB98-7636-9D1E-8F07-521946711EB9}"/>
          </ac:spMkLst>
        </pc:spChg>
        <pc:graphicFrameChg chg="mod modGraphic">
          <ac:chgData name="Eddie Tian" userId="f9462fc811ce05a6" providerId="Windows Live" clId="Web-{957109DD-6D5C-4C35-B186-C98337630AF7}" dt="2023-03-06T03:34:52.159" v="1300"/>
          <ac:graphicFrameMkLst>
            <pc:docMk/>
            <pc:sldMk cId="3979487319" sldId="276"/>
            <ac:graphicFrameMk id="5" creationId="{5C696A07-EF23-1B7C-F0A8-47F42D927485}"/>
          </ac:graphicFrameMkLst>
        </pc:graphicFrameChg>
        <pc:picChg chg="mod">
          <ac:chgData name="Eddie Tian" userId="f9462fc811ce05a6" providerId="Windows Live" clId="Web-{957109DD-6D5C-4C35-B186-C98337630AF7}" dt="2023-03-06T03:35:01.784" v="1302" actId="1076"/>
          <ac:picMkLst>
            <pc:docMk/>
            <pc:sldMk cId="3979487319" sldId="276"/>
            <ac:picMk id="4" creationId="{F4C8CD1C-C52F-0574-A4A5-352938508325}"/>
          </ac:picMkLst>
        </pc:picChg>
      </pc:sldChg>
    </pc:docChg>
  </pc:docChgLst>
  <pc:docChgLst>
    <pc:chgData name="Eddie Tian" userId="f9462fc811ce05a6" providerId="Windows Live" clId="Web-{3949870D-94BC-467B-A3A3-A76EFC897B27}"/>
    <pc:docChg chg="modSld">
      <pc:chgData name="Eddie Tian" userId="f9462fc811ce05a6" providerId="Windows Live" clId="Web-{3949870D-94BC-467B-A3A3-A76EFC897B27}" dt="2023-02-09T20:31:03.930" v="294"/>
      <pc:docMkLst>
        <pc:docMk/>
      </pc:docMkLst>
      <pc:sldChg chg="modSp modNotes">
        <pc:chgData name="Eddie Tian" userId="f9462fc811ce05a6" providerId="Windows Live" clId="Web-{3949870D-94BC-467B-A3A3-A76EFC897B27}" dt="2023-02-09T20:31:03.930" v="294"/>
        <pc:sldMkLst>
          <pc:docMk/>
          <pc:sldMk cId="389917012" sldId="261"/>
        </pc:sldMkLst>
        <pc:picChg chg="mod">
          <ac:chgData name="Eddie Tian" userId="f9462fc811ce05a6" providerId="Windows Live" clId="Web-{3949870D-94BC-467B-A3A3-A76EFC897B27}" dt="2023-02-09T20:06:47.107" v="1" actId="1076"/>
          <ac:picMkLst>
            <pc:docMk/>
            <pc:sldMk cId="389917012" sldId="261"/>
            <ac:picMk id="5" creationId="{5717EF1E-A55D-FEA4-21CC-395C54C3526A}"/>
          </ac:picMkLst>
        </pc:picChg>
      </pc:sldChg>
    </pc:docChg>
  </pc:docChgLst>
  <pc:docChgLst>
    <pc:chgData name="Nikoo Givehchian" userId="a55db2ba948e07f0" providerId="LiveId" clId="{C67D6FD5-2106-4765-B8F5-B366B7DB48BE}"/>
    <pc:docChg chg="undo custSel modSld">
      <pc:chgData name="Nikoo Givehchian" userId="a55db2ba948e07f0" providerId="LiveId" clId="{C67D6FD5-2106-4765-B8F5-B366B7DB48BE}" dt="2023-04-14T01:00:19.824" v="28"/>
      <pc:docMkLst>
        <pc:docMk/>
      </pc:docMkLst>
      <pc:sldChg chg="modNotesTx">
        <pc:chgData name="Nikoo Givehchian" userId="a55db2ba948e07f0" providerId="LiveId" clId="{C67D6FD5-2106-4765-B8F5-B366B7DB48BE}" dt="2023-04-14T00:59:44.706" v="23" actId="20577"/>
        <pc:sldMkLst>
          <pc:docMk/>
          <pc:sldMk cId="109857222" sldId="256"/>
        </pc:sldMkLst>
      </pc:sldChg>
      <pc:sldChg chg="modNotesTx">
        <pc:chgData name="Nikoo Givehchian" userId="a55db2ba948e07f0" providerId="LiveId" clId="{C67D6FD5-2106-4765-B8F5-B366B7DB48BE}" dt="2023-04-14T00:59:53.544" v="24" actId="20577"/>
        <pc:sldMkLst>
          <pc:docMk/>
          <pc:sldMk cId="2478687805" sldId="257"/>
        </pc:sldMkLst>
      </pc:sldChg>
      <pc:sldChg chg="modNotesTx">
        <pc:chgData name="Nikoo Givehchian" userId="a55db2ba948e07f0" providerId="LiveId" clId="{C67D6FD5-2106-4765-B8F5-B366B7DB48BE}" dt="2023-04-14T00:59:58.469" v="25" actId="20577"/>
        <pc:sldMkLst>
          <pc:docMk/>
          <pc:sldMk cId="2899712909" sldId="260"/>
        </pc:sldMkLst>
      </pc:sldChg>
      <pc:sldChg chg="addCm delCm modNotesTx">
        <pc:chgData name="Nikoo Givehchian" userId="a55db2ba948e07f0" providerId="LiveId" clId="{C67D6FD5-2106-4765-B8F5-B366B7DB48BE}" dt="2023-04-14T01:00:08.147" v="26"/>
        <pc:sldMkLst>
          <pc:docMk/>
          <pc:sldMk cId="389917012" sldId="261"/>
        </pc:sldMkLst>
      </pc:sldChg>
      <pc:sldChg chg="addCm delCm">
        <pc:chgData name="Nikoo Givehchian" userId="a55db2ba948e07f0" providerId="LiveId" clId="{C67D6FD5-2106-4765-B8F5-B366B7DB48BE}" dt="2023-04-14T01:00:15.484" v="27"/>
        <pc:sldMkLst>
          <pc:docMk/>
          <pc:sldMk cId="334727730" sldId="262"/>
        </pc:sldMkLst>
      </pc:sldChg>
      <pc:sldChg chg="modNotesTx">
        <pc:chgData name="Nikoo Givehchian" userId="a55db2ba948e07f0" providerId="LiveId" clId="{C67D6FD5-2106-4765-B8F5-B366B7DB48BE}" dt="2023-04-14T00:59:37.416" v="12" actId="20577"/>
        <pc:sldMkLst>
          <pc:docMk/>
          <pc:sldMk cId="3478992770" sldId="263"/>
        </pc:sldMkLst>
      </pc:sldChg>
      <pc:sldChg chg="modNotesTx">
        <pc:chgData name="Nikoo Givehchian" userId="a55db2ba948e07f0" providerId="LiveId" clId="{C67D6FD5-2106-4765-B8F5-B366B7DB48BE}" dt="2023-04-14T00:59:44.061" v="20" actId="20577"/>
        <pc:sldMkLst>
          <pc:docMk/>
          <pc:sldMk cId="2240385871" sldId="280"/>
        </pc:sldMkLst>
      </pc:sldChg>
      <pc:sldChg chg="modNotesTx">
        <pc:chgData name="Nikoo Givehchian" userId="a55db2ba948e07f0" providerId="LiveId" clId="{C67D6FD5-2106-4765-B8F5-B366B7DB48BE}" dt="2023-04-14T00:59:43.112" v="16" actId="20577"/>
        <pc:sldMkLst>
          <pc:docMk/>
          <pc:sldMk cId="2469704056" sldId="281"/>
        </pc:sldMkLst>
      </pc:sldChg>
      <pc:sldChg chg="modNotesTx">
        <pc:chgData name="Nikoo Givehchian" userId="a55db2ba948e07f0" providerId="LiveId" clId="{C67D6FD5-2106-4765-B8F5-B366B7DB48BE}" dt="2023-04-14T00:59:42.412" v="13" actId="20577"/>
        <pc:sldMkLst>
          <pc:docMk/>
          <pc:sldMk cId="878815770" sldId="283"/>
        </pc:sldMkLst>
      </pc:sldChg>
      <pc:sldChg chg="addCm delCm">
        <pc:chgData name="Nikoo Givehchian" userId="a55db2ba948e07f0" providerId="LiveId" clId="{C67D6FD5-2106-4765-B8F5-B366B7DB48BE}" dt="2023-04-14T01:00:19.824" v="28"/>
        <pc:sldMkLst>
          <pc:docMk/>
          <pc:sldMk cId="2178148532" sldId="285"/>
        </pc:sldMkLst>
      </pc:sldChg>
    </pc:docChg>
  </pc:docChgLst>
  <pc:docChgLst>
    <pc:chgData name="Nikoo Givehchian" userId="a55db2ba948e07f0" providerId="LiveId" clId="{76ADAA04-91A0-45A7-8395-44C6786F3106}"/>
    <pc:docChg chg="custSel addSld modSld">
      <pc:chgData name="Nikoo Givehchian" userId="a55db2ba948e07f0" providerId="LiveId" clId="{76ADAA04-91A0-45A7-8395-44C6786F3106}" dt="2023-02-09T20:49:36.432" v="2072" actId="20577"/>
      <pc:docMkLst>
        <pc:docMk/>
      </pc:docMkLst>
      <pc:sldChg chg="modSp setBg">
        <pc:chgData name="Nikoo Givehchian" userId="a55db2ba948e07f0" providerId="LiveId" clId="{76ADAA04-91A0-45A7-8395-44C6786F3106}" dt="2023-02-09T04:36:04.868" v="31"/>
        <pc:sldMkLst>
          <pc:docMk/>
          <pc:sldMk cId="109857222" sldId="256"/>
        </pc:sldMkLst>
        <pc:spChg chg="mod">
          <ac:chgData name="Nikoo Givehchian" userId="a55db2ba948e07f0" providerId="LiveId" clId="{76ADAA04-91A0-45A7-8395-44C6786F3106}" dt="2023-02-09T04:31:28.071" v="28"/>
          <ac:spMkLst>
            <pc:docMk/>
            <pc:sldMk cId="109857222" sldId="256"/>
            <ac:spMk id="2" creationId="{00000000-0000-0000-0000-000000000000}"/>
          </ac:spMkLst>
        </pc:spChg>
        <pc:spChg chg="mod">
          <ac:chgData name="Nikoo Givehchian" userId="a55db2ba948e07f0" providerId="LiveId" clId="{76ADAA04-91A0-45A7-8395-44C6786F3106}" dt="2023-02-09T04:31:28.071" v="28"/>
          <ac:spMkLst>
            <pc:docMk/>
            <pc:sldMk cId="109857222" sldId="256"/>
            <ac:spMk id="3" creationId="{00000000-0000-0000-0000-000000000000}"/>
          </ac:spMkLst>
        </pc:spChg>
      </pc:sldChg>
      <pc:sldChg chg="modSp">
        <pc:chgData name="Nikoo Givehchian" userId="a55db2ba948e07f0" providerId="LiveId" clId="{76ADAA04-91A0-45A7-8395-44C6786F3106}" dt="2023-02-09T04:23:55.713" v="12"/>
        <pc:sldMkLst>
          <pc:docMk/>
          <pc:sldMk cId="2478687805" sldId="257"/>
        </pc:sldMkLst>
        <pc:picChg chg="mod">
          <ac:chgData name="Nikoo Givehchian" userId="a55db2ba948e07f0" providerId="LiveId" clId="{76ADAA04-91A0-45A7-8395-44C6786F3106}" dt="2023-02-09T04:23:55.713" v="12"/>
          <ac:picMkLst>
            <pc:docMk/>
            <pc:sldMk cId="2478687805" sldId="257"/>
            <ac:picMk id="4" creationId="{418E2DF4-4F8D-79B9-6052-50BFF291CA54}"/>
          </ac:picMkLst>
        </pc:picChg>
      </pc:sldChg>
      <pc:sldChg chg="delSp modSp">
        <pc:chgData name="Nikoo Givehchian" userId="a55db2ba948e07f0" providerId="LiveId" clId="{76ADAA04-91A0-45A7-8395-44C6786F3106}" dt="2023-02-09T04:56:19.119" v="39" actId="1036"/>
        <pc:sldMkLst>
          <pc:docMk/>
          <pc:sldMk cId="2090225909" sldId="258"/>
        </pc:sldMkLst>
        <pc:spChg chg="del">
          <ac:chgData name="Nikoo Givehchian" userId="a55db2ba948e07f0" providerId="LiveId" clId="{76ADAA04-91A0-45A7-8395-44C6786F3106}" dt="2023-02-09T04:28:02.136" v="13"/>
          <ac:spMkLst>
            <pc:docMk/>
            <pc:sldMk cId="2090225909" sldId="258"/>
            <ac:spMk id="1031" creationId="{BB8CA088-A193-488D-A459-7D9D554173ED}"/>
          </ac:spMkLst>
        </pc:spChg>
        <pc:picChg chg="mod">
          <ac:chgData name="Nikoo Givehchian" userId="a55db2ba948e07f0" providerId="LiveId" clId="{76ADAA04-91A0-45A7-8395-44C6786F3106}" dt="2023-02-09T04:56:19.119" v="39" actId="1036"/>
          <ac:picMkLst>
            <pc:docMk/>
            <pc:sldMk cId="2090225909" sldId="258"/>
            <ac:picMk id="1026" creationId="{230FFC5F-9EE0-E071-A2C9-F93529BC9756}"/>
          </ac:picMkLst>
        </pc:picChg>
      </pc:sldChg>
      <pc:sldChg chg="delSp modSp">
        <pc:chgData name="Nikoo Givehchian" userId="a55db2ba948e07f0" providerId="LiveId" clId="{76ADAA04-91A0-45A7-8395-44C6786F3106}" dt="2023-02-09T04:30:15.135" v="26"/>
        <pc:sldMkLst>
          <pc:docMk/>
          <pc:sldMk cId="2899712909" sldId="260"/>
        </pc:sldMkLst>
        <pc:spChg chg="mod">
          <ac:chgData name="Nikoo Givehchian" userId="a55db2ba948e07f0" providerId="LiveId" clId="{76ADAA04-91A0-45A7-8395-44C6786F3106}" dt="2023-02-09T04:30:15.135" v="26"/>
          <ac:spMkLst>
            <pc:docMk/>
            <pc:sldMk cId="2899712909" sldId="260"/>
            <ac:spMk id="2" creationId="{EC887234-D529-BAFA-E503-A75EA0E3C871}"/>
          </ac:spMkLst>
        </pc:spChg>
        <pc:spChg chg="del">
          <ac:chgData name="Nikoo Givehchian" userId="a55db2ba948e07f0" providerId="LiveId" clId="{76ADAA04-91A0-45A7-8395-44C6786F3106}" dt="2023-02-09T04:28:02.136" v="13"/>
          <ac:spMkLst>
            <pc:docMk/>
            <pc:sldMk cId="2899712909" sldId="260"/>
            <ac:spMk id="18" creationId="{6A19AAA7-2C4A-4DD5-9BAB-B44689404144}"/>
          </ac:spMkLst>
        </pc:spChg>
        <pc:spChg chg="del">
          <ac:chgData name="Nikoo Givehchian" userId="a55db2ba948e07f0" providerId="LiveId" clId="{76ADAA04-91A0-45A7-8395-44C6786F3106}" dt="2023-02-09T04:28:02.136" v="13"/>
          <ac:spMkLst>
            <pc:docMk/>
            <pc:sldMk cId="2899712909" sldId="260"/>
            <ac:spMk id="20" creationId="{F1D09B87-51D9-4DA9-8FE9-DB2890031791}"/>
          </ac:spMkLst>
        </pc:spChg>
      </pc:sldChg>
      <pc:sldChg chg="modNotesTx">
        <pc:chgData name="Nikoo Givehchian" userId="a55db2ba948e07f0" providerId="LiveId" clId="{76ADAA04-91A0-45A7-8395-44C6786F3106}" dt="2023-02-09T20:49:36.432" v="2072" actId="20577"/>
        <pc:sldMkLst>
          <pc:docMk/>
          <pc:sldMk cId="334727730" sldId="262"/>
        </pc:sldMkLst>
      </pc:sldChg>
      <pc:sldChg chg="delSp modSp">
        <pc:chgData name="Nikoo Givehchian" userId="a55db2ba948e07f0" providerId="LiveId" clId="{76ADAA04-91A0-45A7-8395-44C6786F3106}" dt="2023-02-09T04:31:28.071" v="28"/>
        <pc:sldMkLst>
          <pc:docMk/>
          <pc:sldMk cId="283021925" sldId="264"/>
        </pc:sldMkLst>
        <pc:spChg chg="mod">
          <ac:chgData name="Nikoo Givehchian" userId="a55db2ba948e07f0" providerId="LiveId" clId="{76ADAA04-91A0-45A7-8395-44C6786F3106}" dt="2023-02-09T04:21:10.973" v="1"/>
          <ac:spMkLst>
            <pc:docMk/>
            <pc:sldMk cId="283021925" sldId="264"/>
            <ac:spMk id="3" creationId="{64BE7366-F97F-750F-E532-0E18E47C0DC9}"/>
          </ac:spMkLst>
        </pc:spChg>
        <pc:spChg chg="del">
          <ac:chgData name="Nikoo Givehchian" userId="a55db2ba948e07f0" providerId="LiveId" clId="{76ADAA04-91A0-45A7-8395-44C6786F3106}" dt="2023-02-09T04:31:25.642" v="27"/>
          <ac:spMkLst>
            <pc:docMk/>
            <pc:sldMk cId="283021925" sldId="264"/>
            <ac:spMk id="43" creationId="{B60FF0DC-075C-4AAB-9DCF-D6891D223C40}"/>
          </ac:spMkLst>
        </pc:spChg>
        <pc:spChg chg="del">
          <ac:chgData name="Nikoo Givehchian" userId="a55db2ba948e07f0" providerId="LiveId" clId="{76ADAA04-91A0-45A7-8395-44C6786F3106}" dt="2023-02-09T04:31:28.071" v="28"/>
          <ac:spMkLst>
            <pc:docMk/>
            <pc:sldMk cId="283021925" sldId="264"/>
            <ac:spMk id="48" creationId="{02D44074-0B69-4F0C-A7B3-5645CE40D8E3}"/>
          </ac:spMkLst>
        </pc:spChg>
        <pc:cxnChg chg="del">
          <ac:chgData name="Nikoo Givehchian" userId="a55db2ba948e07f0" providerId="LiveId" clId="{76ADAA04-91A0-45A7-8395-44C6786F3106}" dt="2023-02-09T04:31:25.642" v="27"/>
          <ac:cxnSpMkLst>
            <pc:docMk/>
            <pc:sldMk cId="283021925" sldId="264"/>
            <ac:cxnSpMk id="45" creationId="{D9F6DA4C-FF64-4F34-9D58-FC2ED8095D2D}"/>
          </ac:cxnSpMkLst>
        </pc:cxnChg>
        <pc:cxnChg chg="del">
          <ac:chgData name="Nikoo Givehchian" userId="a55db2ba948e07f0" providerId="LiveId" clId="{76ADAA04-91A0-45A7-8395-44C6786F3106}" dt="2023-02-09T04:31:25.642" v="27"/>
          <ac:cxnSpMkLst>
            <pc:docMk/>
            <pc:sldMk cId="283021925" sldId="264"/>
            <ac:cxnSpMk id="46" creationId="{06FA45BD-42C5-4C6B-AFAF-745ABE642184}"/>
          </ac:cxnSpMkLst>
        </pc:cxnChg>
      </pc:sldChg>
      <pc:sldChg chg="modSp">
        <pc:chgData name="Nikoo Givehchian" userId="a55db2ba948e07f0" providerId="LiveId" clId="{76ADAA04-91A0-45A7-8395-44C6786F3106}" dt="2023-02-09T04:31:28.071" v="28"/>
        <pc:sldMkLst>
          <pc:docMk/>
          <pc:sldMk cId="1574318580" sldId="266"/>
        </pc:sldMkLst>
        <pc:spChg chg="mod">
          <ac:chgData name="Nikoo Givehchian" userId="a55db2ba948e07f0" providerId="LiveId" clId="{76ADAA04-91A0-45A7-8395-44C6786F3106}" dt="2023-02-09T04:31:28.071" v="28"/>
          <ac:spMkLst>
            <pc:docMk/>
            <pc:sldMk cId="1574318580" sldId="266"/>
            <ac:spMk id="2" creationId="{54A880EF-6C10-46FA-B178-DED737516BE8}"/>
          </ac:spMkLst>
        </pc:spChg>
      </pc:sldChg>
      <pc:sldChg chg="delSp modSp new mod">
        <pc:chgData name="Nikoo Givehchian" userId="a55db2ba948e07f0" providerId="LiveId" clId="{76ADAA04-91A0-45A7-8395-44C6786F3106}" dt="2023-02-09T20:47:23.971" v="2004" actId="478"/>
        <pc:sldMkLst>
          <pc:docMk/>
          <pc:sldMk cId="2053714084" sldId="267"/>
        </pc:sldMkLst>
        <pc:spChg chg="mod">
          <ac:chgData name="Nikoo Givehchian" userId="a55db2ba948e07f0" providerId="LiveId" clId="{76ADAA04-91A0-45A7-8395-44C6786F3106}" dt="2023-02-09T20:47:19.660" v="2003" actId="20577"/>
          <ac:spMkLst>
            <pc:docMk/>
            <pc:sldMk cId="2053714084" sldId="267"/>
            <ac:spMk id="2" creationId="{15239355-A5E0-7A95-508D-08CDABBA8550}"/>
          </ac:spMkLst>
        </pc:spChg>
        <pc:spChg chg="del">
          <ac:chgData name="Nikoo Givehchian" userId="a55db2ba948e07f0" providerId="LiveId" clId="{76ADAA04-91A0-45A7-8395-44C6786F3106}" dt="2023-02-09T20:47:23.971" v="2004" actId="478"/>
          <ac:spMkLst>
            <pc:docMk/>
            <pc:sldMk cId="2053714084" sldId="267"/>
            <ac:spMk id="3" creationId="{7826D635-B86E-C3ED-E152-4C4614C5F745}"/>
          </ac:spMkLst>
        </pc:spChg>
      </pc:sldChg>
    </pc:docChg>
  </pc:docChgLst>
</pc:chgInfo>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4F1EDA-AB4E-4065-BE34-025EAF55E270}" type="datetimeFigureOut">
              <a:rPr lang="en-CA" smtClean="0"/>
              <a:t>2023-04-13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DCC84A-C297-40BC-AC68-8489C2627DBD}" type="slidenum">
              <a:rPr lang="en-CA" smtClean="0"/>
              <a:t>‹#›</a:t>
            </a:fld>
            <a:endParaRPr lang="en-CA"/>
          </a:p>
        </p:txBody>
      </p:sp>
    </p:spTree>
    <p:extLst>
      <p:ext uri="{BB962C8B-B14F-4D97-AF65-F5344CB8AC3E}">
        <p14:creationId xmlns:p14="http://schemas.microsoft.com/office/powerpoint/2010/main" val="1117900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piazza.com/class/lcia1n1v3jyfz/post/33"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From </a:t>
            </a:r>
            <a:r>
              <a:rPr lang="en-US">
                <a:hlinkClick r:id="rId3"/>
              </a:rPr>
              <a:t>ECE 532H1 S LEC0101 (piazza.com)</a:t>
            </a:r>
          </a:p>
          <a:p>
            <a:r>
              <a:rPr lang="en-US"/>
              <a:t>Here is an outline of what I’d like to see in your presentation:</a:t>
            </a:r>
            <a:endParaRPr lang="en-US">
              <a:cs typeface="Calibri"/>
            </a:endParaRPr>
          </a:p>
          <a:p>
            <a:endParaRPr lang="en-US">
              <a:cs typeface="Calibri"/>
            </a:endParaRPr>
          </a:p>
          <a:p>
            <a:r>
              <a:rPr lang="en-US"/>
              <a:t>title of project and team members</a:t>
            </a:r>
          </a:p>
          <a:p>
            <a:r>
              <a:rPr lang="en-US"/>
              <a:t>overview of the topic to remind us what you are doing</a:t>
            </a:r>
          </a:p>
          <a:p>
            <a:r>
              <a:rPr lang="en-US"/>
              <a:t>proposed system from last time - block diagram</a:t>
            </a:r>
          </a:p>
          <a:p>
            <a:r>
              <a:rPr lang="en-US"/>
              <a:t>current system block diagram - what is different and why</a:t>
            </a:r>
          </a:p>
          <a:p>
            <a:r>
              <a:rPr lang="en-US"/>
              <a:t>challenges so far</a:t>
            </a:r>
          </a:p>
          <a:p>
            <a:r>
              <a:rPr lang="en-US"/>
              <a:t>what did you demo?</a:t>
            </a:r>
          </a:p>
          <a:p>
            <a:r>
              <a:rPr lang="en-US"/>
              <a:t>what’s left to do? - any changes to fit the remaining time</a:t>
            </a:r>
          </a:p>
          <a:p>
            <a:r>
              <a:rPr lang="en-US"/>
              <a:t>what do you plan to do for the final demo?</a:t>
            </a:r>
            <a:endParaRPr lang="en-US" dirty="0"/>
          </a:p>
        </p:txBody>
      </p:sp>
      <p:sp>
        <p:nvSpPr>
          <p:cNvPr id="4" name="Slide Number Placeholder 3"/>
          <p:cNvSpPr>
            <a:spLocks noGrp="1"/>
          </p:cNvSpPr>
          <p:nvPr>
            <p:ph type="sldNum" sz="quarter" idx="5"/>
          </p:nvPr>
        </p:nvSpPr>
        <p:spPr/>
        <p:txBody>
          <a:bodyPr/>
          <a:lstStyle/>
          <a:p>
            <a:fld id="{77DCC84A-C297-40BC-AC68-8489C2627DBD}" type="slidenum">
              <a:rPr lang="en-CA" smtClean="0"/>
              <a:t>1</a:t>
            </a:fld>
            <a:endParaRPr lang="en-CA"/>
          </a:p>
        </p:txBody>
      </p:sp>
    </p:spTree>
    <p:extLst>
      <p:ext uri="{BB962C8B-B14F-4D97-AF65-F5344CB8AC3E}">
        <p14:creationId xmlns:p14="http://schemas.microsoft.com/office/powerpoint/2010/main" val="930778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was our original high-level overview of the Display Driver Block</a:t>
            </a:r>
          </a:p>
          <a:p>
            <a:endParaRPr lang="en-US"/>
          </a:p>
          <a:p>
            <a:r>
              <a:rPr lang="en-US"/>
              <a:t>By the middle of this project we didn’t have much trouble trying to realize this system and came up with the following detailed block diagram</a:t>
            </a:r>
            <a:endParaRPr lang="en-US" dirty="0"/>
          </a:p>
        </p:txBody>
      </p:sp>
      <p:sp>
        <p:nvSpPr>
          <p:cNvPr id="4" name="Slide Number Placeholder 3"/>
          <p:cNvSpPr>
            <a:spLocks noGrp="1"/>
          </p:cNvSpPr>
          <p:nvPr>
            <p:ph type="sldNum" sz="quarter" idx="5"/>
          </p:nvPr>
        </p:nvSpPr>
        <p:spPr/>
        <p:txBody>
          <a:bodyPr/>
          <a:lstStyle/>
          <a:p>
            <a:fld id="{77DCC84A-C297-40BC-AC68-8489C2627DBD}" type="slidenum">
              <a:rPr lang="en-CA" smtClean="0"/>
              <a:t>14</a:t>
            </a:fld>
            <a:endParaRPr lang="en-CA"/>
          </a:p>
        </p:txBody>
      </p:sp>
    </p:spTree>
    <p:extLst>
      <p:ext uri="{BB962C8B-B14F-4D97-AF65-F5344CB8AC3E}">
        <p14:creationId xmlns:p14="http://schemas.microsoft.com/office/powerpoint/2010/main" val="34247726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more detailed version featured a ping-pong buffer system to allow simultaneous reads and writes.</a:t>
            </a:r>
          </a:p>
          <a:p>
            <a:endParaRPr lang="en-US" dirty="0"/>
          </a:p>
          <a:p>
            <a:r>
              <a:rPr lang="en-US" dirty="0"/>
              <a:t>The block was designed with easy testing in mind. Control signals such as write-complete to declare that a master had finished writing to a ping pong buffer were to be sent over AXI such the block could easily be controlled an integrated via a </a:t>
            </a:r>
            <a:r>
              <a:rPr lang="en-US" dirty="0" err="1"/>
              <a:t>microblaze</a:t>
            </a:r>
            <a:r>
              <a:rPr lang="en-US" dirty="0"/>
              <a:t> to reduce implementation time requirements.</a:t>
            </a:r>
          </a:p>
          <a:p>
            <a:endParaRPr lang="en-US" dirty="0"/>
          </a:p>
          <a:p>
            <a:r>
              <a:rPr lang="en-US" dirty="0"/>
              <a:t>There was one significant issue with this design however, and it is an issue that would continue to haunt our design until the very end. We were limited on LUT resources.</a:t>
            </a:r>
          </a:p>
          <a:p>
            <a:endParaRPr lang="en-US" dirty="0"/>
          </a:p>
          <a:p>
            <a:r>
              <a:rPr lang="en-US" dirty="0"/>
              <a:t>We were facing extremely long implementation times and 90%+ LUT utility from a low number of rows stored. This meant that the granularity of led values we could achieve as a function of angle was extremely limited.</a:t>
            </a:r>
          </a:p>
          <a:p>
            <a:endParaRPr lang="en-US" dirty="0"/>
          </a:p>
          <a:p>
            <a:r>
              <a:rPr lang="en-US" dirty="0"/>
              <a:t>This was mainly due to the fact that the registers were addressable via the AXI lite interface, and also due to the usage of </a:t>
            </a:r>
            <a:r>
              <a:rPr lang="en-US" dirty="0" err="1"/>
              <a:t>muxes</a:t>
            </a:r>
            <a:r>
              <a:rPr lang="en-US" dirty="0"/>
              <a:t> from the ping-pong buffer.</a:t>
            </a:r>
          </a:p>
          <a:p>
            <a:endParaRPr lang="en-US" dirty="0"/>
          </a:p>
          <a:p>
            <a:r>
              <a:rPr lang="en-US" dirty="0"/>
              <a:t>We then had to re-design this structure to minimize LUT usage.</a:t>
            </a:r>
          </a:p>
        </p:txBody>
      </p:sp>
      <p:sp>
        <p:nvSpPr>
          <p:cNvPr id="4" name="Slide Number Placeholder 3"/>
          <p:cNvSpPr>
            <a:spLocks noGrp="1"/>
          </p:cNvSpPr>
          <p:nvPr>
            <p:ph type="sldNum" sz="quarter" idx="5"/>
          </p:nvPr>
        </p:nvSpPr>
        <p:spPr/>
        <p:txBody>
          <a:bodyPr/>
          <a:lstStyle/>
          <a:p>
            <a:fld id="{77DCC84A-C297-40BC-AC68-8489C2627DBD}" type="slidenum">
              <a:rPr lang="en-CA" smtClean="0"/>
              <a:t>15</a:t>
            </a:fld>
            <a:endParaRPr lang="en-CA"/>
          </a:p>
        </p:txBody>
      </p:sp>
    </p:spTree>
    <p:extLst>
      <p:ext uri="{BB962C8B-B14F-4D97-AF65-F5344CB8AC3E}">
        <p14:creationId xmlns:p14="http://schemas.microsoft.com/office/powerpoint/2010/main" val="3904739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the final Display Driver Architecture.</a:t>
            </a:r>
          </a:p>
          <a:p>
            <a:endParaRPr lang="en-US"/>
          </a:p>
          <a:p>
            <a:r>
              <a:rPr lang="en-US"/>
              <a:t>We use a significant number of Shifting FF to store the LED values.</a:t>
            </a:r>
          </a:p>
          <a:p>
            <a:endParaRPr lang="en-US"/>
          </a:p>
          <a:p>
            <a:r>
              <a:rPr lang="en-US"/>
              <a:t>The </a:t>
            </a:r>
            <a:r>
              <a:rPr lang="en-US" err="1"/>
              <a:t>axi</a:t>
            </a:r>
            <a:r>
              <a:rPr lang="en-US"/>
              <a:t> lite interface can no-longer address the entire array, and can only write to a single register. </a:t>
            </a:r>
          </a:p>
          <a:p>
            <a:endParaRPr lang="en-US"/>
          </a:p>
          <a:p>
            <a:r>
              <a:rPr lang="en-US"/>
              <a:t>On a write to this register, the values stored is shifted down the write array.</a:t>
            </a:r>
          </a:p>
          <a:p>
            <a:endParaRPr lang="en-US"/>
          </a:p>
          <a:p>
            <a:r>
              <a:rPr lang="en-US"/>
              <a:t>The config space was expanded to also carry a next angle signal, a sync angle signal as well as the write finish signal.</a:t>
            </a:r>
          </a:p>
          <a:p>
            <a:endParaRPr lang="en-US"/>
          </a:p>
          <a:p>
            <a:r>
              <a:rPr lang="en-US"/>
              <a:t>When write finished is declared via the config space, a latch register stage is used to hold the value of the written array.</a:t>
            </a:r>
          </a:p>
          <a:p>
            <a:endParaRPr lang="en-US"/>
          </a:p>
          <a:p>
            <a:r>
              <a:rPr lang="en-US"/>
              <a:t>The data in the latch register is only moved to the output array when the sync angle signal is raised. This is to ensure phase synchronization in the image.</a:t>
            </a:r>
          </a:p>
          <a:p>
            <a:endParaRPr lang="en-US"/>
          </a:p>
          <a:p>
            <a:r>
              <a:rPr lang="en-US"/>
              <a:t>The output register layer is a cyclic register array. To avoid utility of LUTs, there are wires that are directly assigned to the 0, N/4, N/2 and 3N/4</a:t>
            </a:r>
            <a:r>
              <a:rPr lang="en-US" baseline="30000"/>
              <a:t>th</a:t>
            </a:r>
            <a:r>
              <a:rPr lang="en-US"/>
              <a:t> register of this array.</a:t>
            </a:r>
          </a:p>
          <a:p>
            <a:endParaRPr lang="en-US"/>
          </a:p>
          <a:p>
            <a:r>
              <a:rPr lang="en-US"/>
              <a:t>When next angle signal is raised, the register array is circularly shifted by the width of one row. This then changes the values arriving at the LED driver.</a:t>
            </a:r>
          </a:p>
          <a:p>
            <a:endParaRPr lang="en-US"/>
          </a:p>
          <a:p>
            <a:endParaRPr lang="en-US"/>
          </a:p>
          <a:p>
            <a:r>
              <a:rPr lang="en-US"/>
              <a:t>We still had some issues with resources so we had to also reduce each LED value to 8 bits. 2 bits padding, 2 bits per color. The padding bits are stripped during write such that only 6 bits are stored per LED in the registers.</a:t>
            </a:r>
          </a:p>
        </p:txBody>
      </p:sp>
      <p:sp>
        <p:nvSpPr>
          <p:cNvPr id="4" name="Slide Number Placeholder 3"/>
          <p:cNvSpPr>
            <a:spLocks noGrp="1"/>
          </p:cNvSpPr>
          <p:nvPr>
            <p:ph type="sldNum" sz="quarter" idx="5"/>
          </p:nvPr>
        </p:nvSpPr>
        <p:spPr/>
        <p:txBody>
          <a:bodyPr/>
          <a:lstStyle/>
          <a:p>
            <a:fld id="{77DCC84A-C297-40BC-AC68-8489C2627DBD}" type="slidenum">
              <a:rPr lang="en-CA" smtClean="0"/>
              <a:t>16</a:t>
            </a:fld>
            <a:endParaRPr lang="en-CA"/>
          </a:p>
        </p:txBody>
      </p:sp>
    </p:spTree>
    <p:extLst>
      <p:ext uri="{BB962C8B-B14F-4D97-AF65-F5344CB8AC3E}">
        <p14:creationId xmlns:p14="http://schemas.microsoft.com/office/powerpoint/2010/main" val="1608886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LED driver block is simply a custom state machine, counting the number of clock cycles to generate the bitstream specified by the WS2812B Protocol</a:t>
            </a:r>
            <a:endParaRPr lang="en-CA"/>
          </a:p>
        </p:txBody>
      </p:sp>
      <p:sp>
        <p:nvSpPr>
          <p:cNvPr id="4" name="Slide Number Placeholder 3"/>
          <p:cNvSpPr>
            <a:spLocks noGrp="1"/>
          </p:cNvSpPr>
          <p:nvPr>
            <p:ph type="sldNum" sz="quarter" idx="5"/>
          </p:nvPr>
        </p:nvSpPr>
        <p:spPr/>
        <p:txBody>
          <a:bodyPr/>
          <a:lstStyle/>
          <a:p>
            <a:fld id="{77DCC84A-C297-40BC-AC68-8489C2627DBD}" type="slidenum">
              <a:rPr lang="en-CA" smtClean="0"/>
              <a:t>18</a:t>
            </a:fld>
            <a:endParaRPr lang="en-CA"/>
          </a:p>
        </p:txBody>
      </p:sp>
    </p:spTree>
    <p:extLst>
      <p:ext uri="{BB962C8B-B14F-4D97-AF65-F5344CB8AC3E}">
        <p14:creationId xmlns:p14="http://schemas.microsoft.com/office/powerpoint/2010/main" val="2472933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cs typeface="Calibri"/>
            </a:endParaRPr>
          </a:p>
        </p:txBody>
      </p:sp>
      <p:sp>
        <p:nvSpPr>
          <p:cNvPr id="4" name="Slide Number Placeholder 3"/>
          <p:cNvSpPr>
            <a:spLocks noGrp="1"/>
          </p:cNvSpPr>
          <p:nvPr>
            <p:ph type="sldNum" sz="quarter" idx="5"/>
          </p:nvPr>
        </p:nvSpPr>
        <p:spPr/>
        <p:txBody>
          <a:bodyPr/>
          <a:lstStyle/>
          <a:p>
            <a:fld id="{77DCC84A-C297-40BC-AC68-8489C2627DBD}" type="slidenum">
              <a:rPr lang="en-CA" smtClean="0"/>
              <a:t>3</a:t>
            </a:fld>
            <a:endParaRPr lang="en-CA"/>
          </a:p>
        </p:txBody>
      </p:sp>
    </p:spTree>
    <p:extLst>
      <p:ext uri="{BB962C8B-B14F-4D97-AF65-F5344CB8AC3E}">
        <p14:creationId xmlns:p14="http://schemas.microsoft.com/office/powerpoint/2010/main" val="1250799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Microblaze</a:t>
            </a:r>
            <a:r>
              <a:rPr lang="en-CA" dirty="0"/>
              <a:t> is system management, sends control signals to each part of our project</a:t>
            </a:r>
          </a:p>
          <a:p>
            <a:r>
              <a:rPr lang="en-CA" dirty="0"/>
              <a:t>Three sections: input, processing, display</a:t>
            </a:r>
          </a:p>
          <a:p>
            <a:endParaRPr lang="en-CA" dirty="0"/>
          </a:p>
          <a:p>
            <a:r>
              <a:rPr lang="en-CA" dirty="0"/>
              <a:t>Each section is comprised of smaller blocks. The approach would be to test independent blocks, then converge our way up the hierarchy.</a:t>
            </a:r>
          </a:p>
          <a:p>
            <a:endParaRPr lang="en-CA" dirty="0">
              <a:cs typeface="Calibri" panose="020F0502020204030204"/>
            </a:endParaRPr>
          </a:p>
          <a:p>
            <a:r>
              <a:rPr lang="en-CA" dirty="0">
                <a:cs typeface="Calibri" panose="020F0502020204030204"/>
              </a:rPr>
              <a:t>Each section is its own (big) milestone, integrating is a milestone</a:t>
            </a:r>
          </a:p>
          <a:p>
            <a:endParaRPr lang="en-CA" dirty="0">
              <a:cs typeface="Calibri" panose="020F0502020204030204"/>
            </a:endParaRPr>
          </a:p>
          <a:p>
            <a:r>
              <a:rPr lang="en-CA" dirty="0">
                <a:cs typeface="Calibri" panose="020F0502020204030204"/>
              </a:rPr>
              <a:t>Each section can be scaled forwards or back in complexity in case if we run out of time or have extra time </a:t>
            </a:r>
          </a:p>
        </p:txBody>
      </p:sp>
      <p:sp>
        <p:nvSpPr>
          <p:cNvPr id="4" name="Slide Number Placeholder 3"/>
          <p:cNvSpPr>
            <a:spLocks noGrp="1"/>
          </p:cNvSpPr>
          <p:nvPr>
            <p:ph type="sldNum" sz="quarter" idx="5"/>
          </p:nvPr>
        </p:nvSpPr>
        <p:spPr/>
        <p:txBody>
          <a:bodyPr/>
          <a:lstStyle/>
          <a:p>
            <a:fld id="{77DCC84A-C297-40BC-AC68-8489C2627DBD}" type="slidenum">
              <a:rPr lang="en-CA" smtClean="0"/>
              <a:t>4</a:t>
            </a:fld>
            <a:endParaRPr lang="en-CA"/>
          </a:p>
        </p:txBody>
      </p:sp>
    </p:spTree>
    <p:extLst>
      <p:ext uri="{BB962C8B-B14F-4D97-AF65-F5344CB8AC3E}">
        <p14:creationId xmlns:p14="http://schemas.microsoft.com/office/powerpoint/2010/main" val="1609084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ffectLst/>
                <a:latin typeface="Arial" panose="020B0604020202020204" pitchFamily="34" charset="0"/>
              </a:rPr>
              <a:t>• what your initial goals were</a:t>
            </a:r>
          </a:p>
          <a:p>
            <a:endParaRPr lang="en-US">
              <a:effectLst/>
              <a:latin typeface="Arial" panose="020B0604020202020204" pitchFamily="34" charset="0"/>
            </a:endParaRPr>
          </a:p>
          <a:p>
            <a:r>
              <a:rPr lang="en-US">
                <a:effectLst/>
                <a:latin typeface="Arial" panose="020B0604020202020204" pitchFamily="34" charset="0"/>
              </a:rPr>
              <a:t>so this slide would go through the initial goals of the overall project</a:t>
            </a:r>
          </a:p>
          <a:p>
            <a:r>
              <a:rPr lang="en-US">
                <a:effectLst/>
                <a:latin typeface="Arial" panose="020B0604020202020204" pitchFamily="34" charset="0"/>
              </a:rPr>
              <a:t>Subsequent slides will explain initial block design vs what was actually achieved for each block</a:t>
            </a:r>
            <a:endParaRPr lang="en-CA" dirty="0"/>
          </a:p>
        </p:txBody>
      </p:sp>
      <p:sp>
        <p:nvSpPr>
          <p:cNvPr id="4" name="Slide Number Placeholder 3"/>
          <p:cNvSpPr>
            <a:spLocks noGrp="1"/>
          </p:cNvSpPr>
          <p:nvPr>
            <p:ph type="sldNum" sz="quarter" idx="5"/>
          </p:nvPr>
        </p:nvSpPr>
        <p:spPr/>
        <p:txBody>
          <a:bodyPr/>
          <a:lstStyle/>
          <a:p>
            <a:fld id="{77DCC84A-C297-40BC-AC68-8489C2627DBD}" type="slidenum">
              <a:rPr lang="en-CA" smtClean="0"/>
              <a:t>5</a:t>
            </a:fld>
            <a:endParaRPr lang="en-CA"/>
          </a:p>
        </p:txBody>
      </p:sp>
    </p:spTree>
    <p:extLst>
      <p:ext uri="{BB962C8B-B14F-4D97-AF65-F5344CB8AC3E}">
        <p14:creationId xmlns:p14="http://schemas.microsoft.com/office/powerpoint/2010/main" val="2276643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Eddie</a:t>
            </a:r>
          </a:p>
          <a:p>
            <a:r>
              <a:rPr lang="en-CA"/>
              <a:t>The first section is responsible for image input. </a:t>
            </a:r>
            <a:endParaRPr lang="en-CA">
              <a:cs typeface="Calibri"/>
            </a:endParaRPr>
          </a:p>
          <a:p>
            <a:endParaRPr lang="en-CA"/>
          </a:p>
          <a:p>
            <a:r>
              <a:rPr lang="en-CA">
                <a:cs typeface="Calibri" panose="020F0502020204030204"/>
              </a:rPr>
              <a:t>Our original design supported both SD card and HDMI input, where it could either read a picture from an SD card or show a video stream from HDMI. The data protocol converter would read the BMP file metadata to determine the size, width, and other parameters, then read the bitmap information and convert it to 24 bit packets which were sent using an AXI lite master to BRAM. The strobe was set to 0111 in binary to only accept 3 bytes.  </a:t>
            </a:r>
            <a:endParaRPr lang="en-CA"/>
          </a:p>
          <a:p>
            <a:endParaRPr lang="en-CA" dirty="0"/>
          </a:p>
        </p:txBody>
      </p:sp>
      <p:sp>
        <p:nvSpPr>
          <p:cNvPr id="4" name="Slide Number Placeholder 3"/>
          <p:cNvSpPr>
            <a:spLocks noGrp="1"/>
          </p:cNvSpPr>
          <p:nvPr>
            <p:ph type="sldNum" sz="quarter" idx="5"/>
          </p:nvPr>
        </p:nvSpPr>
        <p:spPr/>
        <p:txBody>
          <a:bodyPr/>
          <a:lstStyle/>
          <a:p>
            <a:fld id="{77DCC84A-C297-40BC-AC68-8489C2627DBD}" type="slidenum">
              <a:rPr lang="en-CA" smtClean="0"/>
              <a:t>6</a:t>
            </a:fld>
            <a:endParaRPr lang="en-CA"/>
          </a:p>
        </p:txBody>
      </p:sp>
    </p:spTree>
    <p:extLst>
      <p:ext uri="{BB962C8B-B14F-4D97-AF65-F5344CB8AC3E}">
        <p14:creationId xmlns:p14="http://schemas.microsoft.com/office/powerpoint/2010/main" val="27313819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Our finalized design removed the HDMI stream as HDMI input was too time-consuming to implement and somewhat redundant with the SD card. </a:t>
            </a:r>
            <a:endParaRPr lang="en-US"/>
          </a:p>
          <a:p>
            <a:r>
              <a:rPr lang="en-US">
                <a:cs typeface="Calibri"/>
              </a:rPr>
              <a:t>We also constrained the input image to only be 64 * 64 pixels since that is the resolution of our display and would simplify the entire project. </a:t>
            </a:r>
            <a:endParaRPr lang="en-US"/>
          </a:p>
          <a:p>
            <a:endParaRPr lang="en-US"/>
          </a:p>
          <a:p>
            <a:r>
              <a:rPr lang="en-US">
                <a:cs typeface="Calibri"/>
              </a:rPr>
              <a:t>The data protocol converter does support 24-bit colour, but was changed to 6 bits per pixel to reduce the number of LUTs used in later modules. </a:t>
            </a:r>
            <a:endParaRPr lang="en-US"/>
          </a:p>
          <a:p>
            <a:endParaRPr lang="en-US"/>
          </a:p>
          <a:p>
            <a:r>
              <a:rPr lang="en-US">
                <a:cs typeface="Calibri"/>
              </a:rPr>
              <a:t>The AXI lite protocol was unchanged except for setting the strobe to only one byte with 2 bits of padding. </a:t>
            </a:r>
          </a:p>
          <a:p>
            <a:endParaRPr lang="en-US">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77DCC84A-C297-40BC-AC68-8489C2627DBD}" type="slidenum">
              <a:rPr lang="en-CA" smtClean="0"/>
              <a:t>7</a:t>
            </a:fld>
            <a:endParaRPr lang="en-CA"/>
          </a:p>
        </p:txBody>
      </p:sp>
    </p:spTree>
    <p:extLst>
      <p:ext uri="{BB962C8B-B14F-4D97-AF65-F5344CB8AC3E}">
        <p14:creationId xmlns:p14="http://schemas.microsoft.com/office/powerpoint/2010/main" val="4073856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77DCC84A-C297-40BC-AC68-8489C2627DBD}" type="slidenum">
              <a:rPr lang="en-CA" smtClean="0"/>
              <a:t>10</a:t>
            </a:fld>
            <a:endParaRPr lang="en-CA"/>
          </a:p>
        </p:txBody>
      </p:sp>
    </p:spTree>
    <p:extLst>
      <p:ext uri="{BB962C8B-B14F-4D97-AF65-F5344CB8AC3E}">
        <p14:creationId xmlns:p14="http://schemas.microsoft.com/office/powerpoint/2010/main" val="982873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77DCC84A-C297-40BC-AC68-8489C2627DBD}" type="slidenum">
              <a:rPr lang="en-CA" smtClean="0"/>
              <a:t>11</a:t>
            </a:fld>
            <a:endParaRPr lang="en-CA"/>
          </a:p>
        </p:txBody>
      </p:sp>
    </p:spTree>
    <p:extLst>
      <p:ext uri="{BB962C8B-B14F-4D97-AF65-F5344CB8AC3E}">
        <p14:creationId xmlns:p14="http://schemas.microsoft.com/office/powerpoint/2010/main" val="2552436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77DCC84A-C297-40BC-AC68-8489C2627DBD}" type="slidenum">
              <a:rPr lang="en-CA" smtClean="0"/>
              <a:t>12</a:t>
            </a:fld>
            <a:endParaRPr lang="en-CA"/>
          </a:p>
        </p:txBody>
      </p:sp>
    </p:spTree>
    <p:extLst>
      <p:ext uri="{BB962C8B-B14F-4D97-AF65-F5344CB8AC3E}">
        <p14:creationId xmlns:p14="http://schemas.microsoft.com/office/powerpoint/2010/main" val="19563095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3CADBD16-5BFB-4D9F-9646-C75D1B53BBB6}" type="datetimeFigureOut">
              <a:rPr lang="en-US" smtClean="0"/>
              <a:t>4/13/2023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451042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pPr/>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2518510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pPr/>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34176767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pPr/>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pPr/>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2716041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pPr/>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509854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ADBD16-5BFB-4D9F-9646-C75D1B53BBB6}" type="datetimeFigureOut">
              <a:rPr lang="en-US" smtClean="0"/>
              <a:pPr/>
              <a:t>4/13/2023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4182615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ADBD16-5BFB-4D9F-9646-C75D1B53BBB6}" type="datetimeFigureOut">
              <a:rPr lang="en-US" smtClean="0"/>
              <a:pPr/>
              <a:t>4/13/2023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3577397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DBD16-5BFB-4D9F-9646-C75D1B53BBB6}"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7950600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DBD16-5BFB-4D9F-9646-C75D1B53BBB6}"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13134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DBD16-5BFB-4D9F-9646-C75D1B53BBB6}"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561033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ADBD16-5BFB-4D9F-9646-C75D1B53BBB6}" type="datetimeFigureOut">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033002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CADBD16-5BFB-4D9F-9646-C75D1B53BBB6}"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520592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CADBD16-5BFB-4D9F-9646-C75D1B53BBB6}" type="datetimeFigureOut">
              <a:rPr lang="en-US" smtClean="0"/>
              <a:pPr/>
              <a:t>4/13/2023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722274-0FAA-4649-AA4E-4210F4F32167}" type="slidenum">
              <a:rPr lang="en-US" smtClean="0"/>
              <a:pPr/>
              <a:t>‹#›</a:t>
            </a:fld>
            <a:endParaRPr lang="en-US"/>
          </a:p>
        </p:txBody>
      </p:sp>
    </p:spTree>
    <p:extLst>
      <p:ext uri="{BB962C8B-B14F-4D97-AF65-F5344CB8AC3E}">
        <p14:creationId xmlns:p14="http://schemas.microsoft.com/office/powerpoint/2010/main" val="4233419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CADBD16-5BFB-4D9F-9646-C75D1B53BBB6}" type="datetimeFigureOut">
              <a:rPr lang="en-US" smtClean="0"/>
              <a:t>4/13/2023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762865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ADBD16-5BFB-4D9F-9646-C75D1B53BBB6}" type="datetimeFigureOut">
              <a:rPr lang="en-US" smtClean="0"/>
              <a:t>4/13/2023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179466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126744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287482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CADBD16-5BFB-4D9F-9646-C75D1B53BBB6}" type="datetimeFigureOut">
              <a:rPr lang="en-US" smtClean="0"/>
              <a:pPr/>
              <a:t>4/13/2023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0722274-0FAA-4649-AA4E-4210F4F32167}" type="slidenum">
              <a:rPr lang="en-US" smtClean="0"/>
              <a:pPr/>
              <a:t>‹#›</a:t>
            </a:fld>
            <a:endParaRPr lang="en-US"/>
          </a:p>
        </p:txBody>
      </p:sp>
    </p:spTree>
    <p:extLst>
      <p:ext uri="{BB962C8B-B14F-4D97-AF65-F5344CB8AC3E}">
        <p14:creationId xmlns:p14="http://schemas.microsoft.com/office/powerpoint/2010/main" val="350633471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sv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2"/>
            <a:ext cx="6096000" cy="2392123"/>
          </a:xfrm>
        </p:spPr>
        <p:txBody>
          <a:bodyPr vert="horz" lIns="91440" tIns="45720" rIns="91440" bIns="45720" rtlCol="0">
            <a:normAutofit/>
          </a:bodyPr>
          <a:lstStyle/>
          <a:p>
            <a:r>
              <a:rPr lang="en-US"/>
              <a:t>Rotating LED display</a:t>
            </a:r>
          </a:p>
        </p:txBody>
      </p:sp>
      <p:sp>
        <p:nvSpPr>
          <p:cNvPr id="3" name="Subtitle 2"/>
          <p:cNvSpPr>
            <a:spLocks noGrp="1"/>
          </p:cNvSpPr>
          <p:nvPr>
            <p:ph type="subTitle" idx="1"/>
          </p:nvPr>
        </p:nvSpPr>
        <p:spPr>
          <a:xfrm>
            <a:off x="1524000" y="3883818"/>
            <a:ext cx="9144000" cy="1381125"/>
          </a:xfrm>
        </p:spPr>
        <p:txBody>
          <a:bodyPr vert="horz" lIns="91440" tIns="45720" rIns="91440" bIns="45720" rtlCol="0">
            <a:normAutofit lnSpcReduction="10000"/>
          </a:bodyPr>
          <a:lstStyle/>
          <a:p>
            <a:pPr indent="-182880">
              <a:lnSpc>
                <a:spcPct val="90000"/>
              </a:lnSpc>
            </a:pPr>
            <a:r>
              <a:rPr lang="en-US" sz="1800"/>
              <a:t>Spencer Ball</a:t>
            </a:r>
          </a:p>
          <a:p>
            <a:pPr indent="-182880">
              <a:lnSpc>
                <a:spcPct val="90000"/>
              </a:lnSpc>
            </a:pPr>
            <a:r>
              <a:rPr lang="en-US" sz="1800"/>
              <a:t>Nikoo Givehchian</a:t>
            </a:r>
          </a:p>
          <a:p>
            <a:pPr indent="-182880">
              <a:lnSpc>
                <a:spcPct val="90000"/>
              </a:lnSpc>
            </a:pPr>
            <a:r>
              <a:rPr lang="en-US" sz="1800"/>
              <a:t>Kevin Kim</a:t>
            </a:r>
          </a:p>
          <a:p>
            <a:pPr indent="-182880">
              <a:lnSpc>
                <a:spcPct val="90000"/>
              </a:lnSpc>
            </a:pPr>
            <a:r>
              <a:rPr lang="en-US" sz="1800"/>
              <a:t>Eddie Tian</a:t>
            </a:r>
          </a:p>
        </p:txBody>
      </p:sp>
      <p:sp>
        <p:nvSpPr>
          <p:cNvPr id="7" name="TextBox 6">
            <a:extLst>
              <a:ext uri="{FF2B5EF4-FFF2-40B4-BE49-F238E27FC236}">
                <a16:creationId xmlns:a16="http://schemas.microsoft.com/office/drawing/2014/main" id="{E5FDD822-8993-0B4E-47B7-B4E9DEB05F7A}"/>
              </a:ext>
            </a:extLst>
          </p:cNvPr>
          <p:cNvSpPr txBox="1"/>
          <p:nvPr/>
        </p:nvSpPr>
        <p:spPr>
          <a:xfrm>
            <a:off x="1524000" y="3883818"/>
            <a:ext cx="6096000" cy="341632"/>
          </a:xfrm>
          <a:prstGeom prst="rect">
            <a:avLst/>
          </a:prstGeom>
          <a:noFill/>
        </p:spPr>
        <p:txBody>
          <a:bodyPr wrap="square">
            <a:spAutoFit/>
          </a:bodyPr>
          <a:lstStyle/>
          <a:p>
            <a:pPr indent="-182880" algn="r" defTabSz="914400">
              <a:lnSpc>
                <a:spcPct val="90000"/>
              </a:lnSpc>
              <a:spcBef>
                <a:spcPts val="1000"/>
              </a:spcBef>
              <a:buSzPct val="125000"/>
            </a:pPr>
            <a:r>
              <a:rPr lang="en-US" cap="all">
                <a:solidFill>
                  <a:schemeClr val="tx2"/>
                </a:solidFill>
              </a:rPr>
              <a:t>ECE532 2023</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9208E925-A3AA-FD16-303E-20F1A39A6A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178" y="1506246"/>
            <a:ext cx="8713643" cy="3845507"/>
          </a:xfrm>
          <a:prstGeom prst="rect">
            <a:avLst/>
          </a:prstGeom>
        </p:spPr>
      </p:pic>
      <p:sp>
        <p:nvSpPr>
          <p:cNvPr id="2" name="Title 1">
            <a:extLst>
              <a:ext uri="{FF2B5EF4-FFF2-40B4-BE49-F238E27FC236}">
                <a16:creationId xmlns:a16="http://schemas.microsoft.com/office/drawing/2014/main" id="{1BC65539-4571-9A88-43A9-B481B9E3CC97}"/>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Initial Image processing proposal</a:t>
            </a:r>
            <a:endParaRPr lang="en-CA"/>
          </a:p>
        </p:txBody>
      </p:sp>
    </p:spTree>
    <p:extLst>
      <p:ext uri="{BB962C8B-B14F-4D97-AF65-F5344CB8AC3E}">
        <p14:creationId xmlns:p14="http://schemas.microsoft.com/office/powerpoint/2010/main" val="334727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B9EC0-4B5E-3353-5430-675D29242BD5}"/>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Implemented image processing block</a:t>
            </a:r>
            <a:endParaRPr lang="en-CA"/>
          </a:p>
        </p:txBody>
      </p:sp>
      <p:pic>
        <p:nvPicPr>
          <p:cNvPr id="4" name="Picture 3" descr="Diagram&#10;&#10;Description automatically generated">
            <a:extLst>
              <a:ext uri="{FF2B5EF4-FFF2-40B4-BE49-F238E27FC236}">
                <a16:creationId xmlns:a16="http://schemas.microsoft.com/office/drawing/2014/main" id="{F1E0F2B5-5CD8-2A37-7556-24A1ED771F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9178" y="1506246"/>
            <a:ext cx="8713643" cy="3845507"/>
          </a:xfrm>
          <a:prstGeom prst="rect">
            <a:avLst/>
          </a:prstGeom>
        </p:spPr>
      </p:pic>
      <p:cxnSp>
        <p:nvCxnSpPr>
          <p:cNvPr id="8" name="Straight Connector 7">
            <a:extLst>
              <a:ext uri="{FF2B5EF4-FFF2-40B4-BE49-F238E27FC236}">
                <a16:creationId xmlns:a16="http://schemas.microsoft.com/office/drawing/2014/main" id="{1A364829-AD2B-9F0F-7BAE-CC1B9BFF378F}"/>
              </a:ext>
            </a:extLst>
          </p:cNvPr>
          <p:cNvCxnSpPr>
            <a:cxnSpLocks/>
          </p:cNvCxnSpPr>
          <p:nvPr/>
        </p:nvCxnSpPr>
        <p:spPr>
          <a:xfrm flipH="1">
            <a:off x="4306186" y="1669312"/>
            <a:ext cx="1616149" cy="340241"/>
          </a:xfrm>
          <a:prstGeom prst="line">
            <a:avLst/>
          </a:prstGeom>
          <a:ln w="28575">
            <a:solidFill>
              <a:srgbClr val="FF0000"/>
            </a:solidFill>
          </a:ln>
        </p:spPr>
        <p:style>
          <a:lnRef idx="3">
            <a:schemeClr val="accent1"/>
          </a:lnRef>
          <a:fillRef idx="0">
            <a:schemeClr val="accent1"/>
          </a:fillRef>
          <a:effectRef idx="2">
            <a:schemeClr val="accent1"/>
          </a:effectRef>
          <a:fontRef idx="minor">
            <a:schemeClr val="tx1"/>
          </a:fontRef>
        </p:style>
      </p:cxnSp>
      <p:cxnSp>
        <p:nvCxnSpPr>
          <p:cNvPr id="10" name="Straight Connector 9">
            <a:extLst>
              <a:ext uri="{FF2B5EF4-FFF2-40B4-BE49-F238E27FC236}">
                <a16:creationId xmlns:a16="http://schemas.microsoft.com/office/drawing/2014/main" id="{B24B972C-FC35-67D7-1F96-EE26CE8C2572}"/>
              </a:ext>
            </a:extLst>
          </p:cNvPr>
          <p:cNvCxnSpPr>
            <a:cxnSpLocks/>
          </p:cNvCxnSpPr>
          <p:nvPr/>
        </p:nvCxnSpPr>
        <p:spPr>
          <a:xfrm flipH="1">
            <a:off x="2690037" y="3428999"/>
            <a:ext cx="1265275" cy="636182"/>
          </a:xfrm>
          <a:prstGeom prst="line">
            <a:avLst/>
          </a:prstGeom>
          <a:ln w="28575">
            <a:solidFill>
              <a:srgbClr val="FF0000"/>
            </a:solidFill>
          </a:ln>
        </p:spPr>
        <p:style>
          <a:lnRef idx="3">
            <a:schemeClr val="accent1"/>
          </a:lnRef>
          <a:fillRef idx="0">
            <a:schemeClr val="accent1"/>
          </a:fillRef>
          <a:effectRef idx="2">
            <a:schemeClr val="accent1"/>
          </a:effectRef>
          <a:fontRef idx="minor">
            <a:schemeClr val="tx1"/>
          </a:fontRef>
        </p:style>
      </p:cxnSp>
      <p:cxnSp>
        <p:nvCxnSpPr>
          <p:cNvPr id="12" name="Straight Connector 11">
            <a:extLst>
              <a:ext uri="{FF2B5EF4-FFF2-40B4-BE49-F238E27FC236}">
                <a16:creationId xmlns:a16="http://schemas.microsoft.com/office/drawing/2014/main" id="{68F824B8-066C-C1D4-E13E-FC916233F7BF}"/>
              </a:ext>
            </a:extLst>
          </p:cNvPr>
          <p:cNvCxnSpPr>
            <a:cxnSpLocks/>
          </p:cNvCxnSpPr>
          <p:nvPr/>
        </p:nvCxnSpPr>
        <p:spPr>
          <a:xfrm flipH="1">
            <a:off x="6964326" y="2156636"/>
            <a:ext cx="2013098" cy="3195117"/>
          </a:xfrm>
          <a:prstGeom prst="line">
            <a:avLst/>
          </a:prstGeom>
          <a:ln w="28575">
            <a:solidFill>
              <a:srgbClr val="FF0000"/>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78148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5C6DF-9B59-ADF0-30F2-E477BC2C3589}"/>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Implemented image processing block</a:t>
            </a:r>
            <a:endParaRPr lang="en-CA"/>
          </a:p>
        </p:txBody>
      </p:sp>
      <p:pic>
        <p:nvPicPr>
          <p:cNvPr id="2052" name="Picture 4">
            <a:extLst>
              <a:ext uri="{FF2B5EF4-FFF2-40B4-BE49-F238E27FC236}">
                <a16:creationId xmlns:a16="http://schemas.microsoft.com/office/drawing/2014/main" id="{CAA6B496-3C21-AE3B-85F3-F9BC51F786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5038" y="1609725"/>
            <a:ext cx="7781925" cy="36385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3DA3AEE-566D-0E84-1E51-A60763DEF192}"/>
              </a:ext>
            </a:extLst>
          </p:cNvPr>
          <p:cNvPicPr>
            <a:picLocks noChangeAspect="1"/>
          </p:cNvPicPr>
          <p:nvPr/>
        </p:nvPicPr>
        <p:blipFill>
          <a:blip r:embed="rId4"/>
          <a:stretch>
            <a:fillRect/>
          </a:stretch>
        </p:blipFill>
        <p:spPr>
          <a:xfrm>
            <a:off x="7219950" y="5248275"/>
            <a:ext cx="4972050" cy="1571625"/>
          </a:xfrm>
          <a:prstGeom prst="rect">
            <a:avLst/>
          </a:prstGeom>
        </p:spPr>
      </p:pic>
      <p:sp>
        <p:nvSpPr>
          <p:cNvPr id="5" name="TextBox 4">
            <a:extLst>
              <a:ext uri="{FF2B5EF4-FFF2-40B4-BE49-F238E27FC236}">
                <a16:creationId xmlns:a16="http://schemas.microsoft.com/office/drawing/2014/main" id="{5666E3C1-4A91-51EA-3799-2E77153D99E5}"/>
              </a:ext>
            </a:extLst>
          </p:cNvPr>
          <p:cNvSpPr txBox="1"/>
          <p:nvPr/>
        </p:nvSpPr>
        <p:spPr>
          <a:xfrm>
            <a:off x="5787736" y="5572422"/>
            <a:ext cx="1432214" cy="923330"/>
          </a:xfrm>
          <a:prstGeom prst="rect">
            <a:avLst/>
          </a:prstGeom>
          <a:noFill/>
        </p:spPr>
        <p:txBody>
          <a:bodyPr wrap="square" rtlCol="0">
            <a:spAutoFit/>
          </a:bodyPr>
          <a:lstStyle/>
          <a:p>
            <a:r>
              <a:rPr lang="en-US"/>
              <a:t>Synthesis of block with 16 angles:</a:t>
            </a:r>
            <a:endParaRPr lang="en-CA"/>
          </a:p>
        </p:txBody>
      </p:sp>
    </p:spTree>
    <p:extLst>
      <p:ext uri="{BB962C8B-B14F-4D97-AF65-F5344CB8AC3E}">
        <p14:creationId xmlns:p14="http://schemas.microsoft.com/office/powerpoint/2010/main" val="1461282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FA29D-7339-CCE1-8DF2-B71673093BE5}"/>
              </a:ext>
            </a:extLst>
          </p:cNvPr>
          <p:cNvSpPr>
            <a:spLocks noGrp="1"/>
          </p:cNvSpPr>
          <p:nvPr>
            <p:ph type="title"/>
          </p:nvPr>
        </p:nvSpPr>
        <p:spPr/>
        <p:txBody>
          <a:bodyPr/>
          <a:lstStyle/>
          <a:p>
            <a:r>
              <a:rPr lang="en-US"/>
              <a:t>Image processing block Summary</a:t>
            </a:r>
          </a:p>
        </p:txBody>
      </p:sp>
      <p:sp>
        <p:nvSpPr>
          <p:cNvPr id="3" name="Content Placeholder 2">
            <a:extLst>
              <a:ext uri="{FF2B5EF4-FFF2-40B4-BE49-F238E27FC236}">
                <a16:creationId xmlns:a16="http://schemas.microsoft.com/office/drawing/2014/main" id="{62337BDE-ACF0-771D-F0C4-052894F1E13D}"/>
              </a:ext>
            </a:extLst>
          </p:cNvPr>
          <p:cNvSpPr>
            <a:spLocks noGrp="1"/>
          </p:cNvSpPr>
          <p:nvPr>
            <p:ph idx="1"/>
          </p:nvPr>
        </p:nvSpPr>
        <p:spPr>
          <a:xfrm>
            <a:off x="1141412" y="2086927"/>
            <a:ext cx="8208071" cy="4212274"/>
          </a:xfrm>
        </p:spPr>
        <p:txBody>
          <a:bodyPr vert="horz" lIns="91440" tIns="45720" rIns="91440" bIns="45720" rtlCol="0" anchor="t">
            <a:normAutofit fontScale="92500" lnSpcReduction="20000"/>
          </a:bodyPr>
          <a:lstStyle/>
          <a:p>
            <a:pPr marL="0" indent="0">
              <a:buNone/>
            </a:pPr>
            <a:r>
              <a:rPr lang="en-CA" sz="2800" b="1">
                <a:latin typeface="TW Cen MT"/>
              </a:rPr>
              <a:t>Planned to...</a:t>
            </a:r>
            <a:endParaRPr lang="en-US" sz="2800"/>
          </a:p>
          <a:p>
            <a:pPr lvl="1" indent="-285750"/>
            <a:r>
              <a:rPr lang="en-CA" sz="2800">
                <a:latin typeface="TW Cen MT"/>
              </a:rPr>
              <a:t>Image transformation block and joystick</a:t>
            </a:r>
          </a:p>
          <a:p>
            <a:pPr marL="400050" lvl="1" indent="0">
              <a:buNone/>
            </a:pPr>
            <a:endParaRPr lang="en-CA" sz="2800">
              <a:latin typeface="TW Cen MT"/>
            </a:endParaRPr>
          </a:p>
          <a:p>
            <a:pPr lvl="1" indent="-285750"/>
            <a:r>
              <a:rPr lang="en-CA" sz="2800">
                <a:latin typeface="TW Cen MT"/>
              </a:rPr>
              <a:t>Transform input data to polar to send to LED driver</a:t>
            </a:r>
          </a:p>
          <a:p>
            <a:pPr marL="400050" lvl="1" indent="0">
              <a:buNone/>
            </a:pPr>
            <a:endParaRPr lang="en-CA" sz="2800">
              <a:latin typeface="TW Cen MT"/>
            </a:endParaRPr>
          </a:p>
          <a:p>
            <a:pPr lvl="1" indent="-285750"/>
            <a:r>
              <a:rPr lang="en-CA" sz="2800">
                <a:latin typeface="TW Cen MT"/>
              </a:rPr>
              <a:t>Receive image map from the </a:t>
            </a:r>
            <a:r>
              <a:rPr lang="en-CA" sz="2800" err="1">
                <a:latin typeface="TW Cen MT"/>
              </a:rPr>
              <a:t>Microblaze</a:t>
            </a:r>
            <a:endParaRPr lang="en-CA" sz="2800">
              <a:latin typeface="TW Cen MT"/>
            </a:endParaRPr>
          </a:p>
          <a:p>
            <a:pPr marL="400050" lvl="1" indent="0">
              <a:buNone/>
            </a:pPr>
            <a:endParaRPr lang="en-CA" sz="2800">
              <a:latin typeface="TW Cen MT"/>
            </a:endParaRPr>
          </a:p>
          <a:p>
            <a:pPr lvl="1" indent="-285750"/>
            <a:r>
              <a:rPr lang="en-CA" sz="2800">
                <a:latin typeface="TW Cen MT"/>
              </a:rPr>
              <a:t>Send data directly to LED drivers instead of ping pong buffers</a:t>
            </a:r>
          </a:p>
          <a:p>
            <a:pPr lvl="1" indent="-285750"/>
            <a:endParaRPr lang="en-CA" sz="2400">
              <a:latin typeface="TW Cen MT"/>
            </a:endParaRPr>
          </a:p>
          <a:p>
            <a:pPr lvl="1" indent="-285750"/>
            <a:endParaRPr lang="en-CA">
              <a:latin typeface="TW Cen MT"/>
            </a:endParaRPr>
          </a:p>
        </p:txBody>
      </p:sp>
      <p:sp>
        <p:nvSpPr>
          <p:cNvPr id="11" name="&quot;Not Allowed&quot; Symbol 10">
            <a:extLst>
              <a:ext uri="{FF2B5EF4-FFF2-40B4-BE49-F238E27FC236}">
                <a16:creationId xmlns:a16="http://schemas.microsoft.com/office/drawing/2014/main" id="{BFE747AF-0776-4840-A4B9-CEA703087292}"/>
              </a:ext>
            </a:extLst>
          </p:cNvPr>
          <p:cNvSpPr/>
          <p:nvPr/>
        </p:nvSpPr>
        <p:spPr>
          <a:xfrm>
            <a:off x="9495790" y="2425700"/>
            <a:ext cx="822960" cy="751840"/>
          </a:xfrm>
          <a:prstGeom prst="noSmoking">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Half Frame 12">
            <a:extLst>
              <a:ext uri="{FF2B5EF4-FFF2-40B4-BE49-F238E27FC236}">
                <a16:creationId xmlns:a16="http://schemas.microsoft.com/office/drawing/2014/main" id="{E9561E7B-4060-4B12-581E-0F3EC9A0E193}"/>
              </a:ext>
            </a:extLst>
          </p:cNvPr>
          <p:cNvSpPr/>
          <p:nvPr/>
        </p:nvSpPr>
        <p:spPr>
          <a:xfrm rot="13200000">
            <a:off x="9730739" y="3243579"/>
            <a:ext cx="34544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Half Frame 13">
            <a:extLst>
              <a:ext uri="{FF2B5EF4-FFF2-40B4-BE49-F238E27FC236}">
                <a16:creationId xmlns:a16="http://schemas.microsoft.com/office/drawing/2014/main" id="{0795B109-F0AE-49BA-4373-2CACC56868BA}"/>
              </a:ext>
            </a:extLst>
          </p:cNvPr>
          <p:cNvSpPr/>
          <p:nvPr/>
        </p:nvSpPr>
        <p:spPr>
          <a:xfrm rot="13200000">
            <a:off x="9786944" y="4211679"/>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Half Frame 3">
            <a:extLst>
              <a:ext uri="{FF2B5EF4-FFF2-40B4-BE49-F238E27FC236}">
                <a16:creationId xmlns:a16="http://schemas.microsoft.com/office/drawing/2014/main" id="{1152008C-60B1-4069-09FF-298EF4194616}"/>
              </a:ext>
            </a:extLst>
          </p:cNvPr>
          <p:cNvSpPr/>
          <p:nvPr/>
        </p:nvSpPr>
        <p:spPr>
          <a:xfrm rot="13200000">
            <a:off x="9786944" y="5136969"/>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30634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Diagram&#10;&#10;Description automatically generated">
            <a:extLst>
              <a:ext uri="{FF2B5EF4-FFF2-40B4-BE49-F238E27FC236}">
                <a16:creationId xmlns:a16="http://schemas.microsoft.com/office/drawing/2014/main" id="{20874780-66DC-C19C-008A-8C1431C7F9CE}"/>
              </a:ext>
            </a:extLst>
          </p:cNvPr>
          <p:cNvPicPr>
            <a:picLocks noChangeAspect="1"/>
          </p:cNvPicPr>
          <p:nvPr/>
        </p:nvPicPr>
        <p:blipFill>
          <a:blip r:embed="rId3"/>
          <a:stretch>
            <a:fillRect/>
          </a:stretch>
        </p:blipFill>
        <p:spPr>
          <a:xfrm>
            <a:off x="1370012" y="1291208"/>
            <a:ext cx="9448800" cy="4275583"/>
          </a:xfrm>
          <a:prstGeom prst="rect">
            <a:avLst/>
          </a:prstGeom>
        </p:spPr>
      </p:pic>
      <p:sp>
        <p:nvSpPr>
          <p:cNvPr id="4" name="Title 1">
            <a:extLst>
              <a:ext uri="{FF2B5EF4-FFF2-40B4-BE49-F238E27FC236}">
                <a16:creationId xmlns:a16="http://schemas.microsoft.com/office/drawing/2014/main" id="{1C764683-DC36-97DE-5C08-6364D0233E76}"/>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High Level Overview of Display Driver</a:t>
            </a:r>
            <a:endParaRPr lang="en-CA"/>
          </a:p>
        </p:txBody>
      </p:sp>
    </p:spTree>
    <p:extLst>
      <p:ext uri="{BB962C8B-B14F-4D97-AF65-F5344CB8AC3E}">
        <p14:creationId xmlns:p14="http://schemas.microsoft.com/office/powerpoint/2010/main" val="878815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DC1AC662-217B-C892-8647-FF73842692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141413" y="1163232"/>
            <a:ext cx="7899400" cy="4312234"/>
          </a:xfrm>
          <a:prstGeom prst="rect">
            <a:avLst/>
          </a:prstGeom>
        </p:spPr>
      </p:pic>
      <p:pic>
        <p:nvPicPr>
          <p:cNvPr id="4" name="Picture 3">
            <a:extLst>
              <a:ext uri="{FF2B5EF4-FFF2-40B4-BE49-F238E27FC236}">
                <a16:creationId xmlns:a16="http://schemas.microsoft.com/office/drawing/2014/main" id="{F62FE4A2-7DDB-4B0F-5453-2D7C879BDBCB}"/>
              </a:ext>
            </a:extLst>
          </p:cNvPr>
          <p:cNvPicPr>
            <a:picLocks noChangeAspect="1"/>
          </p:cNvPicPr>
          <p:nvPr/>
        </p:nvPicPr>
        <p:blipFill rotWithShape="1">
          <a:blip r:embed="rId5"/>
          <a:srcRect l="2636" t="4218" r="22808"/>
          <a:stretch/>
        </p:blipFill>
        <p:spPr>
          <a:xfrm>
            <a:off x="7112335" y="4343400"/>
            <a:ext cx="4512398" cy="1883228"/>
          </a:xfrm>
          <a:prstGeom prst="rect">
            <a:avLst/>
          </a:prstGeom>
        </p:spPr>
      </p:pic>
      <p:sp>
        <p:nvSpPr>
          <p:cNvPr id="2" name="TextBox 1">
            <a:extLst>
              <a:ext uri="{FF2B5EF4-FFF2-40B4-BE49-F238E27FC236}">
                <a16:creationId xmlns:a16="http://schemas.microsoft.com/office/drawing/2014/main" id="{79FE2A62-3A13-9D0E-16A1-B3A16EAE18AF}"/>
              </a:ext>
            </a:extLst>
          </p:cNvPr>
          <p:cNvSpPr txBox="1"/>
          <p:nvPr/>
        </p:nvSpPr>
        <p:spPr>
          <a:xfrm>
            <a:off x="3832272" y="5580297"/>
            <a:ext cx="3280063" cy="646331"/>
          </a:xfrm>
          <a:prstGeom prst="rect">
            <a:avLst/>
          </a:prstGeom>
          <a:noFill/>
        </p:spPr>
        <p:txBody>
          <a:bodyPr wrap="square" rtlCol="0">
            <a:spAutoFit/>
          </a:bodyPr>
          <a:lstStyle/>
          <a:p>
            <a:r>
              <a:rPr lang="en-US"/>
              <a:t>Synthesis of block with 16 angles, 16 </a:t>
            </a:r>
            <a:r>
              <a:rPr lang="en-US" err="1"/>
              <a:t>Leds</a:t>
            </a:r>
            <a:r>
              <a:rPr lang="en-US"/>
              <a:t>, w/ </a:t>
            </a:r>
            <a:r>
              <a:rPr lang="en-US" err="1"/>
              <a:t>microblaze</a:t>
            </a:r>
            <a:endParaRPr lang="en-CA"/>
          </a:p>
        </p:txBody>
      </p:sp>
      <p:sp>
        <p:nvSpPr>
          <p:cNvPr id="5" name="Title 1">
            <a:extLst>
              <a:ext uri="{FF2B5EF4-FFF2-40B4-BE49-F238E27FC236}">
                <a16:creationId xmlns:a16="http://schemas.microsoft.com/office/drawing/2014/main" id="{629C86F1-E35C-8818-88DD-2CC6889C4499}"/>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Display Driver V1</a:t>
            </a:r>
            <a:endParaRPr lang="en-CA"/>
          </a:p>
        </p:txBody>
      </p:sp>
    </p:spTree>
    <p:extLst>
      <p:ext uri="{BB962C8B-B14F-4D97-AF65-F5344CB8AC3E}">
        <p14:creationId xmlns:p14="http://schemas.microsoft.com/office/powerpoint/2010/main" val="3478992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EE0A1F7-D1FD-0187-FBDB-FC9487C95A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7470" y="409338"/>
            <a:ext cx="9957060" cy="6039323"/>
          </a:xfrm>
          <a:prstGeom prst="rect">
            <a:avLst/>
          </a:prstGeom>
        </p:spPr>
      </p:pic>
      <p:sp>
        <p:nvSpPr>
          <p:cNvPr id="5" name="Title 1">
            <a:extLst>
              <a:ext uri="{FF2B5EF4-FFF2-40B4-BE49-F238E27FC236}">
                <a16:creationId xmlns:a16="http://schemas.microsoft.com/office/drawing/2014/main" id="{F5900DED-B6BE-BF67-A7ED-47E8A5CEDCEA}"/>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Display Driver V2</a:t>
            </a:r>
            <a:endParaRPr lang="en-CA"/>
          </a:p>
        </p:txBody>
      </p:sp>
    </p:spTree>
    <p:extLst>
      <p:ext uri="{BB962C8B-B14F-4D97-AF65-F5344CB8AC3E}">
        <p14:creationId xmlns:p14="http://schemas.microsoft.com/office/powerpoint/2010/main" val="1944839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4E2097A-A4FC-4A30-7FCC-071D34122255}"/>
              </a:ext>
            </a:extLst>
          </p:cNvPr>
          <p:cNvPicPr>
            <a:picLocks noChangeAspect="1"/>
          </p:cNvPicPr>
          <p:nvPr/>
        </p:nvPicPr>
        <p:blipFill>
          <a:blip r:embed="rId2"/>
          <a:stretch>
            <a:fillRect/>
          </a:stretch>
        </p:blipFill>
        <p:spPr>
          <a:xfrm>
            <a:off x="1998134" y="2269067"/>
            <a:ext cx="7975600" cy="2483026"/>
          </a:xfrm>
          <a:prstGeom prst="rect">
            <a:avLst/>
          </a:prstGeom>
        </p:spPr>
      </p:pic>
      <p:sp>
        <p:nvSpPr>
          <p:cNvPr id="3" name="Title 1">
            <a:extLst>
              <a:ext uri="{FF2B5EF4-FFF2-40B4-BE49-F238E27FC236}">
                <a16:creationId xmlns:a16="http://schemas.microsoft.com/office/drawing/2014/main" id="{F62320F9-1BB0-5FD8-EF7D-BB29E5E4811E}"/>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Display Driver V2 Utilization</a:t>
            </a:r>
            <a:endParaRPr lang="en-CA"/>
          </a:p>
        </p:txBody>
      </p:sp>
      <p:sp>
        <p:nvSpPr>
          <p:cNvPr id="4" name="TextBox 3">
            <a:extLst>
              <a:ext uri="{FF2B5EF4-FFF2-40B4-BE49-F238E27FC236}">
                <a16:creationId xmlns:a16="http://schemas.microsoft.com/office/drawing/2014/main" id="{846C746C-5648-6D92-5C64-47222D5FE458}"/>
              </a:ext>
            </a:extLst>
          </p:cNvPr>
          <p:cNvSpPr txBox="1"/>
          <p:nvPr/>
        </p:nvSpPr>
        <p:spPr>
          <a:xfrm>
            <a:off x="6693671" y="3187414"/>
            <a:ext cx="3280063" cy="646331"/>
          </a:xfrm>
          <a:prstGeom prst="rect">
            <a:avLst/>
          </a:prstGeom>
          <a:noFill/>
        </p:spPr>
        <p:txBody>
          <a:bodyPr wrap="square" rtlCol="0">
            <a:spAutoFit/>
          </a:bodyPr>
          <a:lstStyle/>
          <a:p>
            <a:r>
              <a:rPr lang="en-US"/>
              <a:t>Synthesis of block with 64 angles, 32 </a:t>
            </a:r>
            <a:r>
              <a:rPr lang="en-US" err="1"/>
              <a:t>Leds</a:t>
            </a:r>
            <a:r>
              <a:rPr lang="en-US"/>
              <a:t>, w/ </a:t>
            </a:r>
            <a:r>
              <a:rPr lang="en-US" err="1"/>
              <a:t>microblaze</a:t>
            </a:r>
            <a:endParaRPr lang="en-CA"/>
          </a:p>
        </p:txBody>
      </p:sp>
    </p:spTree>
    <p:extLst>
      <p:ext uri="{BB962C8B-B14F-4D97-AF65-F5344CB8AC3E}">
        <p14:creationId xmlns:p14="http://schemas.microsoft.com/office/powerpoint/2010/main" val="3414946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96AC7-2FAE-B330-8279-C3C8D6EC8349}"/>
              </a:ext>
            </a:extLst>
          </p:cNvPr>
          <p:cNvSpPr>
            <a:spLocks noGrp="1"/>
          </p:cNvSpPr>
          <p:nvPr>
            <p:ph type="title"/>
          </p:nvPr>
        </p:nvSpPr>
        <p:spPr>
          <a:xfrm>
            <a:off x="1141412" y="819803"/>
            <a:ext cx="9905998" cy="692122"/>
          </a:xfrm>
        </p:spPr>
        <p:txBody>
          <a:bodyPr/>
          <a:lstStyle/>
          <a:p>
            <a:r>
              <a:rPr lang="en-CA"/>
              <a:t>LED Driver Block</a:t>
            </a:r>
          </a:p>
        </p:txBody>
      </p:sp>
      <p:pic>
        <p:nvPicPr>
          <p:cNvPr id="7" name="Content Placeholder 6">
            <a:extLst>
              <a:ext uri="{FF2B5EF4-FFF2-40B4-BE49-F238E27FC236}">
                <a16:creationId xmlns:a16="http://schemas.microsoft.com/office/drawing/2014/main" id="{2C206E46-C75D-C7D9-45A1-B789D3CAF8DF}"/>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48430"/>
          <a:stretch/>
        </p:blipFill>
        <p:spPr>
          <a:xfrm>
            <a:off x="1278354" y="1604031"/>
            <a:ext cx="9635292" cy="1007194"/>
          </a:xfrm>
        </p:spPr>
      </p:pic>
      <p:sp>
        <p:nvSpPr>
          <p:cNvPr id="8" name="TextBox 7">
            <a:extLst>
              <a:ext uri="{FF2B5EF4-FFF2-40B4-BE49-F238E27FC236}">
                <a16:creationId xmlns:a16="http://schemas.microsoft.com/office/drawing/2014/main" id="{F1ED0A11-8363-7BA6-8031-1A731B85BD13}"/>
              </a:ext>
            </a:extLst>
          </p:cNvPr>
          <p:cNvSpPr txBox="1"/>
          <p:nvPr/>
        </p:nvSpPr>
        <p:spPr>
          <a:xfrm>
            <a:off x="1278354" y="3233394"/>
            <a:ext cx="5061770" cy="923330"/>
          </a:xfrm>
          <a:prstGeom prst="rect">
            <a:avLst/>
          </a:prstGeom>
          <a:noFill/>
        </p:spPr>
        <p:txBody>
          <a:bodyPr wrap="none" rtlCol="0">
            <a:spAutoFit/>
          </a:bodyPr>
          <a:lstStyle/>
          <a:p>
            <a:pPr marL="285750" indent="-285750">
              <a:buFont typeface="Arial" panose="020B0604020202020204" pitchFamily="34" charset="0"/>
              <a:buChar char="•"/>
            </a:pPr>
            <a:r>
              <a:rPr lang="en-CA"/>
              <a:t>LED driver takes in a single row of LED value data</a:t>
            </a:r>
          </a:p>
          <a:p>
            <a:pPr marL="285750" indent="-285750">
              <a:buFont typeface="Arial" panose="020B0604020202020204" pitchFamily="34" charset="0"/>
              <a:buChar char="•"/>
            </a:pPr>
            <a:r>
              <a:rPr lang="en-CA"/>
              <a:t>Sends bits through a single data line</a:t>
            </a:r>
          </a:p>
          <a:p>
            <a:pPr marL="285750" indent="-285750">
              <a:buFont typeface="Arial" panose="020B0604020202020204" pitchFamily="34" charset="0"/>
              <a:buChar char="•"/>
            </a:pPr>
            <a:r>
              <a:rPr lang="en-CA"/>
              <a:t>Time held high &amp; low indicates a 1 or a zero a 0</a:t>
            </a:r>
          </a:p>
        </p:txBody>
      </p:sp>
    </p:spTree>
    <p:extLst>
      <p:ext uri="{BB962C8B-B14F-4D97-AF65-F5344CB8AC3E}">
        <p14:creationId xmlns:p14="http://schemas.microsoft.com/office/powerpoint/2010/main" val="303936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FA29D-7339-CCE1-8DF2-B71673093BE5}"/>
              </a:ext>
            </a:extLst>
          </p:cNvPr>
          <p:cNvSpPr>
            <a:spLocks noGrp="1"/>
          </p:cNvSpPr>
          <p:nvPr>
            <p:ph type="title"/>
          </p:nvPr>
        </p:nvSpPr>
        <p:spPr/>
        <p:txBody>
          <a:bodyPr/>
          <a:lstStyle/>
          <a:p>
            <a:r>
              <a:rPr lang="en-US"/>
              <a:t>Display Driver Summary</a:t>
            </a:r>
          </a:p>
        </p:txBody>
      </p:sp>
      <p:sp>
        <p:nvSpPr>
          <p:cNvPr id="3" name="Content Placeholder 2">
            <a:extLst>
              <a:ext uri="{FF2B5EF4-FFF2-40B4-BE49-F238E27FC236}">
                <a16:creationId xmlns:a16="http://schemas.microsoft.com/office/drawing/2014/main" id="{62337BDE-ACF0-771D-F0C4-052894F1E13D}"/>
              </a:ext>
            </a:extLst>
          </p:cNvPr>
          <p:cNvSpPr>
            <a:spLocks noGrp="1"/>
          </p:cNvSpPr>
          <p:nvPr>
            <p:ph idx="1"/>
          </p:nvPr>
        </p:nvSpPr>
        <p:spPr>
          <a:xfrm>
            <a:off x="1141412" y="2086927"/>
            <a:ext cx="9905999" cy="4212274"/>
          </a:xfrm>
        </p:spPr>
        <p:txBody>
          <a:bodyPr vert="horz" lIns="91440" tIns="45720" rIns="91440" bIns="45720" rtlCol="0" anchor="t">
            <a:normAutofit/>
          </a:bodyPr>
          <a:lstStyle/>
          <a:p>
            <a:pPr marL="0" indent="0">
              <a:buNone/>
            </a:pPr>
            <a:r>
              <a:rPr lang="en-CA" sz="2800" b="1">
                <a:latin typeface="TW Cen MT"/>
              </a:rPr>
              <a:t>Planned to...</a:t>
            </a:r>
            <a:endParaRPr lang="en-US" sz="2800"/>
          </a:p>
          <a:p>
            <a:pPr lvl="1" indent="-285750"/>
            <a:r>
              <a:rPr lang="en-CA" sz="2800">
                <a:latin typeface="TW Cen MT"/>
              </a:rPr>
              <a:t>Full 24bit color per LED color</a:t>
            </a:r>
          </a:p>
          <a:p>
            <a:pPr marL="400050" lvl="1" indent="0">
              <a:buNone/>
            </a:pPr>
            <a:endParaRPr lang="en-CA" sz="2800">
              <a:latin typeface="TW Cen MT"/>
            </a:endParaRPr>
          </a:p>
          <a:p>
            <a:pPr lvl="1" indent="-285750"/>
            <a:r>
              <a:rPr lang="en-CA" sz="2800">
                <a:latin typeface="TW Cen MT"/>
              </a:rPr>
              <a:t>R/W LED values through AXI Bus</a:t>
            </a:r>
          </a:p>
          <a:p>
            <a:pPr marL="400050" lvl="1" indent="0">
              <a:buNone/>
            </a:pPr>
            <a:endParaRPr lang="en-CA" sz="2800">
              <a:latin typeface="TW Cen MT"/>
            </a:endParaRPr>
          </a:p>
          <a:p>
            <a:pPr lvl="1" indent="-285750"/>
            <a:r>
              <a:rPr lang="en-CA" sz="2800">
                <a:latin typeface="TW Cen MT"/>
              </a:rPr>
              <a:t>Control signals such as synchronization and next angle</a:t>
            </a:r>
            <a:br>
              <a:rPr lang="en-CA" sz="2800">
                <a:latin typeface="TW Cen MT"/>
              </a:rPr>
            </a:br>
            <a:r>
              <a:rPr lang="en-CA" sz="2800">
                <a:latin typeface="TW Cen MT"/>
              </a:rPr>
              <a:t>Through AXI</a:t>
            </a:r>
          </a:p>
          <a:p>
            <a:pPr lvl="1" indent="-285750"/>
            <a:endParaRPr lang="en-CA" sz="2400">
              <a:latin typeface="TW Cen MT"/>
            </a:endParaRPr>
          </a:p>
          <a:p>
            <a:pPr lvl="1" indent="-285750"/>
            <a:endParaRPr lang="en-CA">
              <a:latin typeface="TW Cen MT"/>
            </a:endParaRPr>
          </a:p>
        </p:txBody>
      </p:sp>
      <p:sp>
        <p:nvSpPr>
          <p:cNvPr id="11" name="&quot;Not Allowed&quot; Symbol 10">
            <a:extLst>
              <a:ext uri="{FF2B5EF4-FFF2-40B4-BE49-F238E27FC236}">
                <a16:creationId xmlns:a16="http://schemas.microsoft.com/office/drawing/2014/main" id="{BFE747AF-0776-4840-A4B9-CEA703087292}"/>
              </a:ext>
            </a:extLst>
          </p:cNvPr>
          <p:cNvSpPr/>
          <p:nvPr/>
        </p:nvSpPr>
        <p:spPr>
          <a:xfrm>
            <a:off x="9796100" y="2677160"/>
            <a:ext cx="822960" cy="751840"/>
          </a:xfrm>
          <a:prstGeom prst="noSmoking">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Half Frame 12">
            <a:extLst>
              <a:ext uri="{FF2B5EF4-FFF2-40B4-BE49-F238E27FC236}">
                <a16:creationId xmlns:a16="http://schemas.microsoft.com/office/drawing/2014/main" id="{E9561E7B-4060-4B12-581E-0F3EC9A0E193}"/>
              </a:ext>
            </a:extLst>
          </p:cNvPr>
          <p:cNvSpPr/>
          <p:nvPr/>
        </p:nvSpPr>
        <p:spPr>
          <a:xfrm rot="13200000">
            <a:off x="10041896" y="3688085"/>
            <a:ext cx="34544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Half Frame 13">
            <a:extLst>
              <a:ext uri="{FF2B5EF4-FFF2-40B4-BE49-F238E27FC236}">
                <a16:creationId xmlns:a16="http://schemas.microsoft.com/office/drawing/2014/main" id="{0795B109-F0AE-49BA-4373-2CACC56868BA}"/>
              </a:ext>
            </a:extLst>
          </p:cNvPr>
          <p:cNvSpPr/>
          <p:nvPr/>
        </p:nvSpPr>
        <p:spPr>
          <a:xfrm rot="13200000">
            <a:off x="10035024" y="4997455"/>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26278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8863B-6249-12E8-1C24-195ED317B74B}"/>
              </a:ext>
            </a:extLst>
          </p:cNvPr>
          <p:cNvSpPr>
            <a:spLocks noGrp="1"/>
          </p:cNvSpPr>
          <p:nvPr>
            <p:ph type="title"/>
          </p:nvPr>
        </p:nvSpPr>
        <p:spPr/>
        <p:txBody>
          <a:bodyPr/>
          <a:lstStyle/>
          <a:p>
            <a:r>
              <a:rPr lang="en-CA"/>
              <a:t>Project Overview and block diagram</a:t>
            </a:r>
          </a:p>
        </p:txBody>
      </p:sp>
      <p:sp>
        <p:nvSpPr>
          <p:cNvPr id="3" name="Text Placeholder 2">
            <a:extLst>
              <a:ext uri="{FF2B5EF4-FFF2-40B4-BE49-F238E27FC236}">
                <a16:creationId xmlns:a16="http://schemas.microsoft.com/office/drawing/2014/main" id="{1BBDBB0E-F19D-E0A6-E645-5E780329B258}"/>
              </a:ext>
            </a:extLst>
          </p:cNvPr>
          <p:cNvSpPr>
            <a:spLocks noGrp="1"/>
          </p:cNvSpPr>
          <p:nvPr>
            <p:ph type="body" idx="1"/>
          </p:nvPr>
        </p:nvSpPr>
        <p:spPr/>
        <p:txBody>
          <a:bodyPr/>
          <a:lstStyle/>
          <a:p>
            <a:endParaRPr lang="en-CA"/>
          </a:p>
        </p:txBody>
      </p:sp>
    </p:spTree>
    <p:extLst>
      <p:ext uri="{BB962C8B-B14F-4D97-AF65-F5344CB8AC3E}">
        <p14:creationId xmlns:p14="http://schemas.microsoft.com/office/powerpoint/2010/main" val="2849951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FA29D-7339-CCE1-8DF2-B71673093BE5}"/>
              </a:ext>
            </a:extLst>
          </p:cNvPr>
          <p:cNvSpPr>
            <a:spLocks noGrp="1"/>
          </p:cNvSpPr>
          <p:nvPr>
            <p:ph type="title"/>
          </p:nvPr>
        </p:nvSpPr>
        <p:spPr/>
        <p:txBody>
          <a:bodyPr/>
          <a:lstStyle/>
          <a:p>
            <a:r>
              <a:rPr lang="en-US" err="1"/>
              <a:t>Microblaze</a:t>
            </a:r>
          </a:p>
        </p:txBody>
      </p:sp>
      <p:sp>
        <p:nvSpPr>
          <p:cNvPr id="3" name="Content Placeholder 2">
            <a:extLst>
              <a:ext uri="{FF2B5EF4-FFF2-40B4-BE49-F238E27FC236}">
                <a16:creationId xmlns:a16="http://schemas.microsoft.com/office/drawing/2014/main" id="{62337BDE-ACF0-771D-F0C4-052894F1E13D}"/>
              </a:ext>
            </a:extLst>
          </p:cNvPr>
          <p:cNvSpPr>
            <a:spLocks noGrp="1"/>
          </p:cNvSpPr>
          <p:nvPr>
            <p:ph idx="1"/>
          </p:nvPr>
        </p:nvSpPr>
        <p:spPr>
          <a:xfrm>
            <a:off x="1141412" y="2086927"/>
            <a:ext cx="9905999" cy="4212274"/>
          </a:xfrm>
        </p:spPr>
        <p:txBody>
          <a:bodyPr vert="horz" lIns="91440" tIns="45720" rIns="91440" bIns="45720" rtlCol="0" anchor="t">
            <a:normAutofit fontScale="92500" lnSpcReduction="10000"/>
          </a:bodyPr>
          <a:lstStyle/>
          <a:p>
            <a:pPr marL="0" indent="0">
              <a:buNone/>
            </a:pPr>
            <a:r>
              <a:rPr lang="en-CA" sz="2800" b="1">
                <a:latin typeface="TW Cen MT"/>
              </a:rPr>
              <a:t>Planned to...</a:t>
            </a:r>
            <a:endParaRPr lang="en-US" sz="2800"/>
          </a:p>
          <a:p>
            <a:pPr lvl="1" indent="-285750"/>
            <a:r>
              <a:rPr lang="en-CA" sz="2800">
                <a:latin typeface="TW Cen MT"/>
              </a:rPr>
              <a:t>Control motor via </a:t>
            </a:r>
            <a:r>
              <a:rPr lang="en-CA" sz="2800" err="1">
                <a:latin typeface="TW Cen MT"/>
              </a:rPr>
              <a:t>HBridge</a:t>
            </a:r>
            <a:r>
              <a:rPr lang="en-CA" sz="2800">
                <a:latin typeface="TW Cen MT"/>
              </a:rPr>
              <a:t> PMOD</a:t>
            </a:r>
          </a:p>
          <a:p>
            <a:pPr marL="400050" lvl="1" indent="0">
              <a:buNone/>
            </a:pPr>
            <a:endParaRPr lang="en-CA" sz="2800">
              <a:latin typeface="TW Cen MT"/>
            </a:endParaRPr>
          </a:p>
          <a:p>
            <a:pPr lvl="1" indent="-285750"/>
            <a:r>
              <a:rPr lang="en-CA" sz="2800">
                <a:latin typeface="TW Cen MT"/>
              </a:rPr>
              <a:t>Read encoder via I2C bus to synchronize updates</a:t>
            </a:r>
          </a:p>
          <a:p>
            <a:pPr marL="400050" lvl="1" indent="0">
              <a:buNone/>
            </a:pPr>
            <a:endParaRPr lang="en-CA" sz="2800">
              <a:latin typeface="TW Cen MT"/>
            </a:endParaRPr>
          </a:p>
          <a:p>
            <a:pPr lvl="1" indent="-285750"/>
            <a:r>
              <a:rPr lang="en-CA" sz="2800">
                <a:latin typeface="TW Cen MT"/>
              </a:rPr>
              <a:t>Send map to the Image Processing block</a:t>
            </a:r>
          </a:p>
          <a:p>
            <a:pPr marL="400050" lvl="1" indent="0">
              <a:buNone/>
            </a:pPr>
            <a:endParaRPr lang="en-CA" sz="2800">
              <a:latin typeface="TW Cen MT"/>
            </a:endParaRPr>
          </a:p>
          <a:p>
            <a:pPr lvl="1" indent="-285750"/>
            <a:r>
              <a:rPr lang="en-CA" sz="2800">
                <a:latin typeface="TW Cen MT"/>
              </a:rPr>
              <a:t>Use joystick to make image interactive</a:t>
            </a:r>
          </a:p>
          <a:p>
            <a:pPr lvl="1" indent="-285750"/>
            <a:endParaRPr lang="en-CA" sz="2400">
              <a:latin typeface="TW Cen MT"/>
            </a:endParaRPr>
          </a:p>
          <a:p>
            <a:pPr lvl="1" indent="-285750"/>
            <a:endParaRPr lang="en-CA">
              <a:latin typeface="TW Cen MT"/>
            </a:endParaRPr>
          </a:p>
        </p:txBody>
      </p:sp>
      <p:sp>
        <p:nvSpPr>
          <p:cNvPr id="11" name="&quot;Not Allowed&quot; Symbol 10">
            <a:extLst>
              <a:ext uri="{FF2B5EF4-FFF2-40B4-BE49-F238E27FC236}">
                <a16:creationId xmlns:a16="http://schemas.microsoft.com/office/drawing/2014/main" id="{BFE747AF-0776-4840-A4B9-CEA703087292}"/>
              </a:ext>
            </a:extLst>
          </p:cNvPr>
          <p:cNvSpPr/>
          <p:nvPr/>
        </p:nvSpPr>
        <p:spPr>
          <a:xfrm>
            <a:off x="9495790" y="2425700"/>
            <a:ext cx="822960" cy="751840"/>
          </a:xfrm>
          <a:prstGeom prst="noSmoking">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quot;Not Allowed&quot; Symbol 11">
            <a:extLst>
              <a:ext uri="{FF2B5EF4-FFF2-40B4-BE49-F238E27FC236}">
                <a16:creationId xmlns:a16="http://schemas.microsoft.com/office/drawing/2014/main" id="{0ADA9A60-0F03-4946-2EA5-4D2F64BA113E}"/>
              </a:ext>
            </a:extLst>
          </p:cNvPr>
          <p:cNvSpPr/>
          <p:nvPr/>
        </p:nvSpPr>
        <p:spPr>
          <a:xfrm>
            <a:off x="9495789" y="5554979"/>
            <a:ext cx="822960" cy="751840"/>
          </a:xfrm>
          <a:prstGeom prst="noSmoking">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Half Frame 12">
            <a:extLst>
              <a:ext uri="{FF2B5EF4-FFF2-40B4-BE49-F238E27FC236}">
                <a16:creationId xmlns:a16="http://schemas.microsoft.com/office/drawing/2014/main" id="{E9561E7B-4060-4B12-581E-0F3EC9A0E193}"/>
              </a:ext>
            </a:extLst>
          </p:cNvPr>
          <p:cNvSpPr/>
          <p:nvPr/>
        </p:nvSpPr>
        <p:spPr>
          <a:xfrm rot="13200000">
            <a:off x="9730739" y="3243579"/>
            <a:ext cx="34544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Half Frame 13">
            <a:extLst>
              <a:ext uri="{FF2B5EF4-FFF2-40B4-BE49-F238E27FC236}">
                <a16:creationId xmlns:a16="http://schemas.microsoft.com/office/drawing/2014/main" id="{0795B109-F0AE-49BA-4373-2CACC56868BA}"/>
              </a:ext>
            </a:extLst>
          </p:cNvPr>
          <p:cNvSpPr/>
          <p:nvPr/>
        </p:nvSpPr>
        <p:spPr>
          <a:xfrm rot="13200000">
            <a:off x="9786944" y="4211679"/>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15109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116D2-B3C7-DDD5-DA47-344770B20B6A}"/>
              </a:ext>
            </a:extLst>
          </p:cNvPr>
          <p:cNvSpPr>
            <a:spLocks noGrp="1"/>
          </p:cNvSpPr>
          <p:nvPr>
            <p:ph type="title"/>
          </p:nvPr>
        </p:nvSpPr>
        <p:spPr/>
        <p:txBody>
          <a:bodyPr/>
          <a:lstStyle/>
          <a:p>
            <a:r>
              <a:rPr lang="en-US" err="1">
                <a:ea typeface="+mj-lt"/>
                <a:cs typeface="+mj-lt"/>
              </a:rPr>
              <a:t>Microblaze</a:t>
            </a:r>
            <a:endParaRPr lang="en-US" err="1"/>
          </a:p>
        </p:txBody>
      </p:sp>
      <p:sp>
        <p:nvSpPr>
          <p:cNvPr id="3" name="Content Placeholder 2">
            <a:extLst>
              <a:ext uri="{FF2B5EF4-FFF2-40B4-BE49-F238E27FC236}">
                <a16:creationId xmlns:a16="http://schemas.microsoft.com/office/drawing/2014/main" id="{EBE13FD4-D64D-9F7F-AB5B-939047C0D406}"/>
              </a:ext>
            </a:extLst>
          </p:cNvPr>
          <p:cNvSpPr>
            <a:spLocks noGrp="1"/>
          </p:cNvSpPr>
          <p:nvPr>
            <p:ph idx="1"/>
          </p:nvPr>
        </p:nvSpPr>
        <p:spPr>
          <a:xfrm>
            <a:off x="1141412" y="2137727"/>
            <a:ext cx="9905999" cy="4029394"/>
          </a:xfrm>
        </p:spPr>
        <p:txBody>
          <a:bodyPr vert="horz" lIns="91440" tIns="45720" rIns="91440" bIns="45720" rtlCol="0" anchor="t">
            <a:normAutofit lnSpcReduction="10000"/>
          </a:bodyPr>
          <a:lstStyle/>
          <a:p>
            <a:pPr marL="0" indent="0">
              <a:buNone/>
            </a:pPr>
            <a:r>
              <a:rPr lang="en-CA" sz="2600" b="1">
                <a:latin typeface="TW Cen MT"/>
              </a:rPr>
              <a:t>Blocking issues</a:t>
            </a:r>
            <a:endParaRPr lang="en-US" sz="2600">
              <a:latin typeface="Tw Cen MT" panose="020B0602020104020603"/>
            </a:endParaRPr>
          </a:p>
          <a:p>
            <a:pPr lvl="1" indent="-285750"/>
            <a:r>
              <a:rPr lang="en-CA" sz="2600" b="1">
                <a:latin typeface="TW Cen MT"/>
              </a:rPr>
              <a:t>Control motor via </a:t>
            </a:r>
            <a:r>
              <a:rPr lang="en-CA" sz="2600" b="1" err="1">
                <a:latin typeface="TW Cen MT"/>
              </a:rPr>
              <a:t>HBridge</a:t>
            </a:r>
            <a:r>
              <a:rPr lang="en-CA" sz="2600" b="1">
                <a:latin typeface="TW Cen MT"/>
              </a:rPr>
              <a:t> PMOD</a:t>
            </a:r>
          </a:p>
          <a:p>
            <a:pPr lvl="2"/>
            <a:r>
              <a:rPr lang="en-CA" sz="2400">
                <a:latin typeface="TW Cen MT"/>
                <a:ea typeface="+mn-lt"/>
                <a:cs typeface="+mn-lt"/>
              </a:rPr>
              <a:t>PMOD has 2A current limit, needed high power driver.</a:t>
            </a:r>
          </a:p>
          <a:p>
            <a:pPr lvl="2"/>
            <a:r>
              <a:rPr lang="en-CA" sz="2400">
                <a:ea typeface="+mn-lt"/>
                <a:cs typeface="+mn-lt"/>
              </a:rPr>
              <a:t>3.3V logic not working with new motor driver, even with level shifter.</a:t>
            </a:r>
          </a:p>
          <a:p>
            <a:pPr lvl="2"/>
            <a:r>
              <a:rPr lang="en-CA" sz="2400">
                <a:latin typeface="Tw Cen MT" panose="020B0602020104020603"/>
              </a:rPr>
              <a:t>Max PWM frequency with pre-canned IP is 1kHz, new driver wanted 16kHz.</a:t>
            </a:r>
          </a:p>
          <a:p>
            <a:pPr marL="800100" lvl="1" indent="-342900"/>
            <a:r>
              <a:rPr lang="en-CA" sz="2600" b="1">
                <a:latin typeface="TW Cen MT"/>
                <a:ea typeface="+mn-lt"/>
                <a:cs typeface="+mn-lt"/>
              </a:rPr>
              <a:t>Use joystick to make image interactive</a:t>
            </a:r>
            <a:endParaRPr lang="en-US" sz="2600">
              <a:ea typeface="+mn-lt"/>
              <a:cs typeface="+mn-lt"/>
            </a:endParaRPr>
          </a:p>
          <a:p>
            <a:pPr lvl="2"/>
            <a:r>
              <a:rPr lang="en-CA" sz="2600">
                <a:latin typeface="TW Cen MT"/>
                <a:ea typeface="+mn-lt"/>
                <a:cs typeface="+mn-lt"/>
              </a:rPr>
              <a:t>Ran out of time</a:t>
            </a:r>
            <a:endParaRPr lang="en-CA"/>
          </a:p>
          <a:p>
            <a:pPr lvl="1" indent="-285750"/>
            <a:endParaRPr lang="en-CA" sz="2600" b="1">
              <a:latin typeface="TW Cen MT"/>
              <a:ea typeface="+mn-lt"/>
              <a:cs typeface="+mn-lt"/>
            </a:endParaRPr>
          </a:p>
          <a:p>
            <a:pPr lvl="1"/>
            <a:endParaRPr lang="en-CA">
              <a:ea typeface="+mn-lt"/>
              <a:cs typeface="+mn-lt"/>
            </a:endParaRPr>
          </a:p>
          <a:p>
            <a:endParaRPr lang="en-US">
              <a:ea typeface="+mn-lt"/>
              <a:cs typeface="+mn-lt"/>
            </a:endParaRPr>
          </a:p>
        </p:txBody>
      </p:sp>
    </p:spTree>
    <p:extLst>
      <p:ext uri="{BB962C8B-B14F-4D97-AF65-F5344CB8AC3E}">
        <p14:creationId xmlns:p14="http://schemas.microsoft.com/office/powerpoint/2010/main" val="29518894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39355-A5E0-7A95-508D-08CDABBA8550}"/>
              </a:ext>
            </a:extLst>
          </p:cNvPr>
          <p:cNvSpPr>
            <a:spLocks noGrp="1"/>
          </p:cNvSpPr>
          <p:nvPr>
            <p:ph type="title"/>
          </p:nvPr>
        </p:nvSpPr>
        <p:spPr/>
        <p:txBody>
          <a:bodyPr/>
          <a:lstStyle/>
          <a:p>
            <a:r>
              <a:rPr lang="en-CA"/>
              <a:t>Thanks For listening!</a:t>
            </a:r>
          </a:p>
        </p:txBody>
      </p:sp>
    </p:spTree>
    <p:extLst>
      <p:ext uri="{BB962C8B-B14F-4D97-AF65-F5344CB8AC3E}">
        <p14:creationId xmlns:p14="http://schemas.microsoft.com/office/powerpoint/2010/main" val="2053714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hologram fan">
            <a:hlinkClick r:id="" action="ppaction://media"/>
            <a:extLst>
              <a:ext uri="{FF2B5EF4-FFF2-40B4-BE49-F238E27FC236}">
                <a16:creationId xmlns:a16="http://schemas.microsoft.com/office/drawing/2014/main" id="{418E2DF4-4F8D-79B9-6052-50BFF291CA54}"/>
              </a:ext>
            </a:extLst>
          </p:cNvPr>
          <p:cNvPicPr>
            <a:picLocks noChangeAspect="1"/>
          </p:cNvPicPr>
          <p:nvPr>
            <a:videoFile r:link="rId1"/>
            <p:extLst>
              <p:ext uri="{DAA4B4D4-6D71-4841-9C94-3DE7FCFB9230}">
                <p14:media xmlns:p14="http://schemas.microsoft.com/office/powerpoint/2010/main" r:embed="rId2">
                  <p14:trim end="7202.8645"/>
                </p14:media>
              </p:ext>
            </p:extLst>
          </p:nvPr>
        </p:nvPicPr>
        <p:blipFill>
          <a:blip r:embed="rId5"/>
          <a:stretch>
            <a:fillRect/>
          </a:stretch>
        </p:blipFill>
        <p:spPr>
          <a:xfrm>
            <a:off x="4262970" y="166254"/>
            <a:ext cx="3582933" cy="654361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47868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87234-D529-BAFA-E503-A75EA0E3C871}"/>
              </a:ext>
            </a:extLst>
          </p:cNvPr>
          <p:cNvSpPr>
            <a:spLocks noGrp="1"/>
          </p:cNvSpPr>
          <p:nvPr>
            <p:ph type="title"/>
          </p:nvPr>
        </p:nvSpPr>
        <p:spPr>
          <a:xfrm>
            <a:off x="1846262" y="1597741"/>
            <a:ext cx="8676222" cy="1335959"/>
          </a:xfrm>
        </p:spPr>
        <p:txBody>
          <a:bodyPr vert="horz" lIns="91440" tIns="45720" rIns="91440" bIns="45720" rtlCol="0" anchor="b">
            <a:normAutofit/>
          </a:bodyPr>
          <a:lstStyle/>
          <a:p>
            <a:pPr algn="ctr"/>
            <a:r>
              <a:rPr lang="en-US" sz="4800">
                <a:effectLst>
                  <a:glow rad="38100">
                    <a:schemeClr val="bg1">
                      <a:lumMod val="65000"/>
                      <a:lumOff val="35000"/>
                      <a:alpha val="50000"/>
                    </a:schemeClr>
                  </a:glow>
                </a:effectLst>
              </a:rPr>
              <a:t>Project Overview</a:t>
            </a:r>
          </a:p>
        </p:txBody>
      </p:sp>
      <p:pic>
        <p:nvPicPr>
          <p:cNvPr id="13" name="Picture 12" descr="Graphical user interface&#10;&#10;Description automatically generated with low confidence">
            <a:extLst>
              <a:ext uri="{FF2B5EF4-FFF2-40B4-BE49-F238E27FC236}">
                <a16:creationId xmlns:a16="http://schemas.microsoft.com/office/drawing/2014/main" id="{DF9836E8-D5B8-4165-C96D-D24CD347B6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2879" y="3150836"/>
            <a:ext cx="6182987" cy="1221139"/>
          </a:xfrm>
          <a:prstGeom prst="rect">
            <a:avLst/>
          </a:prstGeom>
        </p:spPr>
      </p:pic>
    </p:spTree>
    <p:extLst>
      <p:ext uri="{BB962C8B-B14F-4D97-AF65-F5344CB8AC3E}">
        <p14:creationId xmlns:p14="http://schemas.microsoft.com/office/powerpoint/2010/main" val="2899712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71587-F692-0A09-8F91-33763A778DC6}"/>
              </a:ext>
            </a:extLst>
          </p:cNvPr>
          <p:cNvSpPr>
            <a:spLocks noGrp="1"/>
          </p:cNvSpPr>
          <p:nvPr>
            <p:ph type="title"/>
          </p:nvPr>
        </p:nvSpPr>
        <p:spPr/>
        <p:txBody>
          <a:bodyPr/>
          <a:lstStyle/>
          <a:p>
            <a:r>
              <a:rPr lang="en-US"/>
              <a:t>Initial Project Scope</a:t>
            </a:r>
            <a:endParaRPr lang="en-CA"/>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114B195-DBB3-5BC3-E14B-A00C2470E6DF}"/>
                  </a:ext>
                </a:extLst>
              </p:cNvPr>
              <p:cNvSpPr>
                <a:spLocks noGrp="1"/>
              </p:cNvSpPr>
              <p:nvPr>
                <p:ph idx="1"/>
              </p:nvPr>
            </p:nvSpPr>
            <p:spPr/>
            <p:txBody>
              <a:bodyPr/>
              <a:lstStyle/>
              <a:p>
                <a:r>
                  <a:rPr lang="en-US"/>
                  <a:t>4 Arm display</a:t>
                </a:r>
              </a:p>
              <a:p>
                <a:r>
                  <a:rPr lang="en-US"/>
                  <a:t>1000 RPM (Max) </a:t>
                </a:r>
                <a14:m>
                  <m:oMath xmlns:m="http://schemas.openxmlformats.org/officeDocument/2006/math">
                    <m:r>
                      <a:rPr lang="en-US" b="0" i="1" smtClean="0">
                        <a:latin typeface="Cambria Math" panose="02040503050406030204" pitchFamily="18" charset="0"/>
                      </a:rPr>
                      <m:t>≅</m:t>
                    </m:r>
                  </m:oMath>
                </a14:m>
                <a:r>
                  <a:rPr lang="en-US"/>
                  <a:t> 60 frames/second</a:t>
                </a:r>
              </a:p>
              <a:p>
                <a:r>
                  <a:rPr lang="en-US"/>
                  <a:t>Display image via HDMI stream or stored SD card</a:t>
                </a:r>
              </a:p>
              <a:p>
                <a:r>
                  <a:rPr lang="en-US"/>
                  <a:t>Display a series of images to create a small animation</a:t>
                </a:r>
              </a:p>
              <a:p>
                <a:r>
                  <a:rPr lang="en-US"/>
                  <a:t>Transformation and rotation of image via joystick or other user input</a:t>
                </a:r>
              </a:p>
              <a:p>
                <a:endParaRPr lang="en-CA"/>
              </a:p>
            </p:txBody>
          </p:sp>
        </mc:Choice>
        <mc:Fallback xmlns="">
          <p:sp>
            <p:nvSpPr>
              <p:cNvPr id="3" name="Content Placeholder 2">
                <a:extLst>
                  <a:ext uri="{FF2B5EF4-FFF2-40B4-BE49-F238E27FC236}">
                    <a16:creationId xmlns:a16="http://schemas.microsoft.com/office/drawing/2014/main" id="{2114B195-DBB3-5BC3-E14B-A00C2470E6DF}"/>
                  </a:ext>
                </a:extLst>
              </p:cNvPr>
              <p:cNvSpPr>
                <a:spLocks noGrp="1" noRot="1" noChangeAspect="1" noMove="1" noResize="1" noEditPoints="1" noAdjustHandles="1" noChangeArrowheads="1" noChangeShapeType="1" noTextEdit="1"/>
              </p:cNvSpPr>
              <p:nvPr>
                <p:ph idx="1"/>
              </p:nvPr>
            </p:nvSpPr>
            <p:spPr>
              <a:blipFill>
                <a:blip r:embed="rId3"/>
                <a:stretch>
                  <a:fillRect l="-1231" t="-2238"/>
                </a:stretch>
              </a:blipFill>
            </p:spPr>
            <p:txBody>
              <a:bodyPr/>
              <a:lstStyle/>
              <a:p>
                <a:r>
                  <a:rPr lang="en-US">
                    <a:noFill/>
                  </a:rPr>
                  <a:t> </a:t>
                </a:r>
              </a:p>
            </p:txBody>
          </p:sp>
        </mc:Fallback>
      </mc:AlternateContent>
    </p:spTree>
    <p:extLst>
      <p:ext uri="{BB962C8B-B14F-4D97-AF65-F5344CB8AC3E}">
        <p14:creationId xmlns:p14="http://schemas.microsoft.com/office/powerpoint/2010/main" val="2240385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B9346-0FA9-06D6-7B13-DF7D539E53B1}"/>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Initial Image Input Design</a:t>
            </a:r>
            <a:endParaRPr lang="en-CA"/>
          </a:p>
        </p:txBody>
      </p:sp>
      <p:pic>
        <p:nvPicPr>
          <p:cNvPr id="3" name="Picture 4" descr="Diagram&#10;&#10;Description automatically generated">
            <a:extLst>
              <a:ext uri="{FF2B5EF4-FFF2-40B4-BE49-F238E27FC236}">
                <a16:creationId xmlns:a16="http://schemas.microsoft.com/office/drawing/2014/main" id="{505EF8B1-67FA-B1FE-C34E-AFEDB77CE890}"/>
              </a:ext>
            </a:extLst>
          </p:cNvPr>
          <p:cNvPicPr>
            <a:picLocks noChangeAspect="1"/>
          </p:cNvPicPr>
          <p:nvPr/>
        </p:nvPicPr>
        <p:blipFill>
          <a:blip r:embed="rId3"/>
          <a:stretch>
            <a:fillRect/>
          </a:stretch>
        </p:blipFill>
        <p:spPr>
          <a:xfrm>
            <a:off x="1555448" y="1225355"/>
            <a:ext cx="9165771" cy="4407291"/>
          </a:xfrm>
          <a:prstGeom prst="rect">
            <a:avLst/>
          </a:prstGeom>
        </p:spPr>
      </p:pic>
      <p:sp>
        <p:nvSpPr>
          <p:cNvPr id="5" name="TextBox 4">
            <a:extLst>
              <a:ext uri="{FF2B5EF4-FFF2-40B4-BE49-F238E27FC236}">
                <a16:creationId xmlns:a16="http://schemas.microsoft.com/office/drawing/2014/main" id="{F40CFFD8-6B0A-7217-144A-1879AC5A6B6F}"/>
              </a:ext>
            </a:extLst>
          </p:cNvPr>
          <p:cNvSpPr txBox="1"/>
          <p:nvPr/>
        </p:nvSpPr>
        <p:spPr>
          <a:xfrm>
            <a:off x="1524000" y="5914571"/>
            <a:ext cx="932542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Initial design features two image sources and full 24-bit </a:t>
            </a:r>
            <a:r>
              <a:rPr lang="en-US" err="1"/>
              <a:t>colour</a:t>
            </a:r>
            <a:r>
              <a:rPr lang="en-US"/>
              <a:t> depth per pixel</a:t>
            </a:r>
          </a:p>
        </p:txBody>
      </p:sp>
      <p:cxnSp>
        <p:nvCxnSpPr>
          <p:cNvPr id="6" name="Straight Arrow Connector 5">
            <a:extLst>
              <a:ext uri="{FF2B5EF4-FFF2-40B4-BE49-F238E27FC236}">
                <a16:creationId xmlns:a16="http://schemas.microsoft.com/office/drawing/2014/main" id="{7C5DD186-6E76-3E24-3C4B-E97D48064813}"/>
              </a:ext>
            </a:extLst>
          </p:cNvPr>
          <p:cNvCxnSpPr/>
          <p:nvPr/>
        </p:nvCxnSpPr>
        <p:spPr>
          <a:xfrm flipH="1">
            <a:off x="7881408" y="3634769"/>
            <a:ext cx="198361" cy="30963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7DF7B7E-4F05-C55C-5BE3-07C367923E9B}"/>
              </a:ext>
            </a:extLst>
          </p:cNvPr>
          <p:cNvSpPr txBox="1"/>
          <p:nvPr/>
        </p:nvSpPr>
        <p:spPr>
          <a:xfrm>
            <a:off x="7759521" y="3380703"/>
            <a:ext cx="45076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24</a:t>
            </a:r>
          </a:p>
        </p:txBody>
      </p:sp>
    </p:spTree>
    <p:extLst>
      <p:ext uri="{BB962C8B-B14F-4D97-AF65-F5344CB8AC3E}">
        <p14:creationId xmlns:p14="http://schemas.microsoft.com/office/powerpoint/2010/main" val="389917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6C808B-F2EA-7412-AD57-EDD700454D4C}"/>
              </a:ext>
            </a:extLst>
          </p:cNvPr>
          <p:cNvSpPr txBox="1"/>
          <p:nvPr/>
        </p:nvSpPr>
        <p:spPr>
          <a:xfrm>
            <a:off x="1422483" y="5592107"/>
            <a:ext cx="9558222" cy="646331"/>
          </a:xfrm>
          <a:prstGeom prst="rect">
            <a:avLst/>
          </a:prstGeom>
          <a:noFill/>
        </p:spPr>
        <p:txBody>
          <a:bodyPr wrap="square" lIns="91440" tIns="45720" rIns="91440" bIns="45720" rtlCol="0" anchor="t">
            <a:spAutoFit/>
          </a:bodyPr>
          <a:lstStyle/>
          <a:p>
            <a:r>
              <a:rPr lang="en-US"/>
              <a:t>Achieved design has only SD card as the source and the switches instead change which picture is read.</a:t>
            </a:r>
          </a:p>
          <a:p>
            <a:r>
              <a:rPr lang="en-US"/>
              <a:t>The data width is also 6 bits as there are insufficient resources to support 24-bit </a:t>
            </a:r>
            <a:r>
              <a:rPr lang="en-US" err="1"/>
              <a:t>colour</a:t>
            </a:r>
            <a:endParaRPr lang="en-US"/>
          </a:p>
        </p:txBody>
      </p:sp>
      <p:sp>
        <p:nvSpPr>
          <p:cNvPr id="3" name="Title 1">
            <a:extLst>
              <a:ext uri="{FF2B5EF4-FFF2-40B4-BE49-F238E27FC236}">
                <a16:creationId xmlns:a16="http://schemas.microsoft.com/office/drawing/2014/main" id="{334C65F0-5F45-316E-9338-37734154D917}"/>
              </a:ext>
            </a:extLst>
          </p:cNvPr>
          <p:cNvSpPr txBox="1">
            <a:spLocks/>
          </p:cNvSpPr>
          <p:nvPr/>
        </p:nvSpPr>
        <p:spPr>
          <a:xfrm>
            <a:off x="1141413" y="618518"/>
            <a:ext cx="9905998" cy="505009"/>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a:t>Achieved Image Input Design</a:t>
            </a:r>
            <a:endParaRPr lang="en-CA"/>
          </a:p>
        </p:txBody>
      </p:sp>
      <p:pic>
        <p:nvPicPr>
          <p:cNvPr id="4" name="Picture 4" descr="Diagram&#10;&#10;Description automatically generated">
            <a:extLst>
              <a:ext uri="{FF2B5EF4-FFF2-40B4-BE49-F238E27FC236}">
                <a16:creationId xmlns:a16="http://schemas.microsoft.com/office/drawing/2014/main" id="{56211B80-3A70-846D-39B8-A06CC528A8A7}"/>
              </a:ext>
            </a:extLst>
          </p:cNvPr>
          <p:cNvPicPr>
            <a:picLocks noChangeAspect="1"/>
          </p:cNvPicPr>
          <p:nvPr/>
        </p:nvPicPr>
        <p:blipFill>
          <a:blip r:embed="rId3"/>
          <a:stretch>
            <a:fillRect/>
          </a:stretch>
        </p:blipFill>
        <p:spPr>
          <a:xfrm>
            <a:off x="1505079" y="1169778"/>
            <a:ext cx="9186877" cy="4370178"/>
          </a:xfrm>
          <a:prstGeom prst="rect">
            <a:avLst/>
          </a:prstGeom>
        </p:spPr>
      </p:pic>
      <p:cxnSp>
        <p:nvCxnSpPr>
          <p:cNvPr id="6" name="Straight Arrow Connector 5">
            <a:extLst>
              <a:ext uri="{FF2B5EF4-FFF2-40B4-BE49-F238E27FC236}">
                <a16:creationId xmlns:a16="http://schemas.microsoft.com/office/drawing/2014/main" id="{E9575329-271F-0CEC-FA25-BD8886447F3B}"/>
              </a:ext>
            </a:extLst>
          </p:cNvPr>
          <p:cNvCxnSpPr/>
          <p:nvPr/>
        </p:nvCxnSpPr>
        <p:spPr>
          <a:xfrm flipH="1">
            <a:off x="7849211" y="3602572"/>
            <a:ext cx="198361" cy="30963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723C6BD-7024-D2E3-C986-F4E636B1FD87}"/>
              </a:ext>
            </a:extLst>
          </p:cNvPr>
          <p:cNvSpPr txBox="1"/>
          <p:nvPr/>
        </p:nvSpPr>
        <p:spPr>
          <a:xfrm>
            <a:off x="7802451" y="3348506"/>
            <a:ext cx="30050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t>6</a:t>
            </a:r>
          </a:p>
        </p:txBody>
      </p:sp>
      <p:cxnSp>
        <p:nvCxnSpPr>
          <p:cNvPr id="5" name="Straight Arrow Connector 4">
            <a:extLst>
              <a:ext uri="{FF2B5EF4-FFF2-40B4-BE49-F238E27FC236}">
                <a16:creationId xmlns:a16="http://schemas.microsoft.com/office/drawing/2014/main" id="{8852E2A0-EE7A-F235-B6C7-09209EE8A7D2}"/>
              </a:ext>
            </a:extLst>
          </p:cNvPr>
          <p:cNvCxnSpPr/>
          <p:nvPr/>
        </p:nvCxnSpPr>
        <p:spPr>
          <a:xfrm flipH="1">
            <a:off x="8365273" y="3380678"/>
            <a:ext cx="776868" cy="691374"/>
          </a:xfrm>
          <a:prstGeom prst="straightConnector1">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9704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FA29D-7339-CCE1-8DF2-B71673093BE5}"/>
              </a:ext>
            </a:extLst>
          </p:cNvPr>
          <p:cNvSpPr>
            <a:spLocks noGrp="1"/>
          </p:cNvSpPr>
          <p:nvPr>
            <p:ph type="title"/>
          </p:nvPr>
        </p:nvSpPr>
        <p:spPr/>
        <p:txBody>
          <a:bodyPr/>
          <a:lstStyle/>
          <a:p>
            <a:r>
              <a:rPr lang="en-US"/>
              <a:t>Image processing block Summary</a:t>
            </a:r>
          </a:p>
        </p:txBody>
      </p:sp>
      <p:sp>
        <p:nvSpPr>
          <p:cNvPr id="3" name="Content Placeholder 2">
            <a:extLst>
              <a:ext uri="{FF2B5EF4-FFF2-40B4-BE49-F238E27FC236}">
                <a16:creationId xmlns:a16="http://schemas.microsoft.com/office/drawing/2014/main" id="{62337BDE-ACF0-771D-F0C4-052894F1E13D}"/>
              </a:ext>
            </a:extLst>
          </p:cNvPr>
          <p:cNvSpPr>
            <a:spLocks noGrp="1"/>
          </p:cNvSpPr>
          <p:nvPr>
            <p:ph idx="1"/>
          </p:nvPr>
        </p:nvSpPr>
        <p:spPr>
          <a:xfrm>
            <a:off x="1141412" y="2086927"/>
            <a:ext cx="8208071" cy="4212274"/>
          </a:xfrm>
        </p:spPr>
        <p:txBody>
          <a:bodyPr vert="horz" lIns="91440" tIns="45720" rIns="91440" bIns="45720" rtlCol="0" anchor="t">
            <a:normAutofit fontScale="92500" lnSpcReduction="20000"/>
          </a:bodyPr>
          <a:lstStyle/>
          <a:p>
            <a:pPr marL="0" indent="0">
              <a:buNone/>
            </a:pPr>
            <a:r>
              <a:rPr lang="en-CA" sz="2800" b="1">
                <a:latin typeface="TW Cen MT"/>
              </a:rPr>
              <a:t>Planned to...</a:t>
            </a:r>
            <a:endParaRPr lang="en-US" sz="2800"/>
          </a:p>
          <a:p>
            <a:pPr lvl="1" indent="-285750"/>
            <a:r>
              <a:rPr lang="en-CA" sz="2800">
                <a:latin typeface="TW Cen MT"/>
              </a:rPr>
              <a:t>Have HDMI input</a:t>
            </a:r>
            <a:endParaRPr lang="en-CA"/>
          </a:p>
          <a:p>
            <a:pPr marL="400050" lvl="1" indent="0">
              <a:buNone/>
            </a:pPr>
            <a:endParaRPr lang="en-CA" sz="2800">
              <a:latin typeface="TW Cen MT"/>
            </a:endParaRPr>
          </a:p>
          <a:p>
            <a:pPr lvl="1" indent="-285750"/>
            <a:r>
              <a:rPr lang="en-CA" sz="2800">
                <a:latin typeface="TW Cen MT"/>
              </a:rPr>
              <a:t>Have SD card input</a:t>
            </a:r>
            <a:endParaRPr lang="en-CA"/>
          </a:p>
          <a:p>
            <a:pPr marL="400050" lvl="1" indent="0">
              <a:buNone/>
            </a:pPr>
            <a:endParaRPr lang="en-CA" sz="2800">
              <a:latin typeface="TW Cen MT"/>
            </a:endParaRPr>
          </a:p>
          <a:p>
            <a:pPr lvl="1" indent="-285750"/>
            <a:r>
              <a:rPr lang="en-CA" sz="2800">
                <a:latin typeface="TW Cen MT"/>
              </a:rPr>
              <a:t>Send 24 bit data</a:t>
            </a:r>
            <a:endParaRPr lang="en-CA"/>
          </a:p>
          <a:p>
            <a:pPr marL="400050" lvl="1" indent="0">
              <a:buNone/>
            </a:pPr>
            <a:endParaRPr lang="en-CA" sz="2800">
              <a:latin typeface="TW Cen MT"/>
            </a:endParaRPr>
          </a:p>
          <a:p>
            <a:pPr lvl="1" indent="-285750"/>
            <a:r>
              <a:rPr lang="en-CA" sz="2800">
                <a:latin typeface="TW Cen MT"/>
              </a:rPr>
              <a:t>Use AXI to send data (sent directly to image processing block instead of indirectly through BRAM)</a:t>
            </a:r>
            <a:endParaRPr lang="en-CA"/>
          </a:p>
          <a:p>
            <a:pPr lvl="1" indent="-285750"/>
            <a:endParaRPr lang="en-CA" sz="2400">
              <a:latin typeface="TW Cen MT"/>
            </a:endParaRPr>
          </a:p>
          <a:p>
            <a:pPr lvl="1" indent="-285750"/>
            <a:endParaRPr lang="en-CA">
              <a:latin typeface="TW Cen MT"/>
            </a:endParaRPr>
          </a:p>
        </p:txBody>
      </p:sp>
      <p:sp>
        <p:nvSpPr>
          <p:cNvPr id="11" name="&quot;Not Allowed&quot; Symbol 10">
            <a:extLst>
              <a:ext uri="{FF2B5EF4-FFF2-40B4-BE49-F238E27FC236}">
                <a16:creationId xmlns:a16="http://schemas.microsoft.com/office/drawing/2014/main" id="{BFE747AF-0776-4840-A4B9-CEA703087292}"/>
              </a:ext>
            </a:extLst>
          </p:cNvPr>
          <p:cNvSpPr/>
          <p:nvPr/>
        </p:nvSpPr>
        <p:spPr>
          <a:xfrm>
            <a:off x="9569316" y="2425700"/>
            <a:ext cx="822960" cy="751840"/>
          </a:xfrm>
          <a:prstGeom prst="noSmoking">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Half Frame 12">
            <a:extLst>
              <a:ext uri="{FF2B5EF4-FFF2-40B4-BE49-F238E27FC236}">
                <a16:creationId xmlns:a16="http://schemas.microsoft.com/office/drawing/2014/main" id="{E9561E7B-4060-4B12-581E-0F3EC9A0E193}"/>
              </a:ext>
            </a:extLst>
          </p:cNvPr>
          <p:cNvSpPr/>
          <p:nvPr/>
        </p:nvSpPr>
        <p:spPr>
          <a:xfrm rot="13200000">
            <a:off x="9804265" y="3243579"/>
            <a:ext cx="34544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Half Frame 13">
            <a:extLst>
              <a:ext uri="{FF2B5EF4-FFF2-40B4-BE49-F238E27FC236}">
                <a16:creationId xmlns:a16="http://schemas.microsoft.com/office/drawing/2014/main" id="{0795B109-F0AE-49BA-4373-2CACC56868BA}"/>
              </a:ext>
            </a:extLst>
          </p:cNvPr>
          <p:cNvSpPr/>
          <p:nvPr/>
        </p:nvSpPr>
        <p:spPr>
          <a:xfrm rot="13200000">
            <a:off x="9786944" y="4211679"/>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Half Frame 3">
            <a:extLst>
              <a:ext uri="{FF2B5EF4-FFF2-40B4-BE49-F238E27FC236}">
                <a16:creationId xmlns:a16="http://schemas.microsoft.com/office/drawing/2014/main" id="{F1A3A991-6D36-F0BA-6ED5-94723F81633D}"/>
              </a:ext>
            </a:extLst>
          </p:cNvPr>
          <p:cNvSpPr/>
          <p:nvPr/>
        </p:nvSpPr>
        <p:spPr>
          <a:xfrm rot="13200000">
            <a:off x="9786944" y="5207626"/>
            <a:ext cx="386080" cy="883920"/>
          </a:xfrm>
          <a:prstGeom prst="halfFram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45827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96AC7-2FAE-B330-8279-C3C8D6EC8349}"/>
              </a:ext>
            </a:extLst>
          </p:cNvPr>
          <p:cNvSpPr>
            <a:spLocks noGrp="1"/>
          </p:cNvSpPr>
          <p:nvPr>
            <p:ph type="title"/>
          </p:nvPr>
        </p:nvSpPr>
        <p:spPr>
          <a:xfrm>
            <a:off x="1097239" y="198866"/>
            <a:ext cx="9905998" cy="1478570"/>
          </a:xfrm>
        </p:spPr>
        <p:txBody>
          <a:bodyPr/>
          <a:lstStyle/>
          <a:p>
            <a:r>
              <a:rPr lang="en-CA"/>
              <a:t>BMP File format</a:t>
            </a:r>
          </a:p>
        </p:txBody>
      </p:sp>
      <p:pic>
        <p:nvPicPr>
          <p:cNvPr id="4" name="Picture 4" descr="Shape, square&#10;&#10;Description automatically generated">
            <a:extLst>
              <a:ext uri="{FF2B5EF4-FFF2-40B4-BE49-F238E27FC236}">
                <a16:creationId xmlns:a16="http://schemas.microsoft.com/office/drawing/2014/main" id="{F4C8CD1C-C52F-0574-A4A5-352938508325}"/>
              </a:ext>
            </a:extLst>
          </p:cNvPr>
          <p:cNvPicPr>
            <a:picLocks noChangeAspect="1"/>
          </p:cNvPicPr>
          <p:nvPr/>
        </p:nvPicPr>
        <p:blipFill>
          <a:blip r:embed="rId2"/>
          <a:stretch>
            <a:fillRect/>
          </a:stretch>
        </p:blipFill>
        <p:spPr>
          <a:xfrm>
            <a:off x="9088091" y="2920310"/>
            <a:ext cx="1911902" cy="1922945"/>
          </a:xfrm>
          <a:prstGeom prst="rect">
            <a:avLst/>
          </a:prstGeom>
        </p:spPr>
      </p:pic>
      <p:graphicFrame>
        <p:nvGraphicFramePr>
          <p:cNvPr id="5" name="Table 5">
            <a:extLst>
              <a:ext uri="{FF2B5EF4-FFF2-40B4-BE49-F238E27FC236}">
                <a16:creationId xmlns:a16="http://schemas.microsoft.com/office/drawing/2014/main" id="{5C696A07-EF23-1B7C-F0A8-47F42D927485}"/>
              </a:ext>
            </a:extLst>
          </p:cNvPr>
          <p:cNvGraphicFramePr>
            <a:graphicFrameLocks noGrp="1"/>
          </p:cNvGraphicFramePr>
          <p:nvPr>
            <p:extLst>
              <p:ext uri="{D42A27DB-BD31-4B8C-83A1-F6EECF244321}">
                <p14:modId xmlns:p14="http://schemas.microsoft.com/office/powerpoint/2010/main" val="1287164708"/>
              </p:ext>
            </p:extLst>
          </p:nvPr>
        </p:nvGraphicFramePr>
        <p:xfrm>
          <a:off x="1115392" y="1402522"/>
          <a:ext cx="7410171" cy="4572000"/>
        </p:xfrm>
        <a:graphic>
          <a:graphicData uri="http://schemas.openxmlformats.org/drawingml/2006/table">
            <a:tbl>
              <a:tblPr firstRow="1" bandRow="1">
                <a:tableStyleId>{5C22544A-7EE6-4342-B048-85BDC9FD1C3A}</a:tableStyleId>
              </a:tblPr>
              <a:tblGrid>
                <a:gridCol w="872434">
                  <a:extLst>
                    <a:ext uri="{9D8B030D-6E8A-4147-A177-3AD203B41FA5}">
                      <a16:colId xmlns:a16="http://schemas.microsoft.com/office/drawing/2014/main" val="1364731994"/>
                    </a:ext>
                  </a:extLst>
                </a:gridCol>
                <a:gridCol w="2065129">
                  <a:extLst>
                    <a:ext uri="{9D8B030D-6E8A-4147-A177-3AD203B41FA5}">
                      <a16:colId xmlns:a16="http://schemas.microsoft.com/office/drawing/2014/main" val="1309207377"/>
                    </a:ext>
                  </a:extLst>
                </a:gridCol>
                <a:gridCol w="4472608">
                  <a:extLst>
                    <a:ext uri="{9D8B030D-6E8A-4147-A177-3AD203B41FA5}">
                      <a16:colId xmlns:a16="http://schemas.microsoft.com/office/drawing/2014/main" val="971235545"/>
                    </a:ext>
                  </a:extLst>
                </a:gridCol>
              </a:tblGrid>
              <a:tr h="226946">
                <a:tc>
                  <a:txBody>
                    <a:bodyPr/>
                    <a:lstStyle/>
                    <a:p>
                      <a:r>
                        <a:rPr lang="en-US" sz="1400"/>
                        <a:t>Offset</a:t>
                      </a:r>
                    </a:p>
                  </a:txBody>
                  <a:tcPr/>
                </a:tc>
                <a:tc>
                  <a:txBody>
                    <a:bodyPr/>
                    <a:lstStyle/>
                    <a:p>
                      <a:r>
                        <a:rPr lang="en-US" sz="1400"/>
                        <a:t>Hex Value (Little Endian)</a:t>
                      </a:r>
                    </a:p>
                  </a:txBody>
                  <a:tcPr/>
                </a:tc>
                <a:tc>
                  <a:txBody>
                    <a:bodyPr/>
                    <a:lstStyle/>
                    <a:p>
                      <a:r>
                        <a:rPr lang="en-US" sz="1400"/>
                        <a:t>Description</a:t>
                      </a:r>
                    </a:p>
                  </a:txBody>
                  <a:tcPr/>
                </a:tc>
                <a:extLst>
                  <a:ext uri="{0D108BD9-81ED-4DB2-BD59-A6C34878D82A}">
                    <a16:rowId xmlns:a16="http://schemas.microsoft.com/office/drawing/2014/main" val="3246066750"/>
                  </a:ext>
                </a:extLst>
              </a:tr>
              <a:tr h="226946">
                <a:tc>
                  <a:txBody>
                    <a:bodyPr/>
                    <a:lstStyle/>
                    <a:p>
                      <a:r>
                        <a:rPr lang="en-US" sz="1400"/>
                        <a:t>0</a:t>
                      </a:r>
                    </a:p>
                  </a:txBody>
                  <a:tcPr/>
                </a:tc>
                <a:tc>
                  <a:txBody>
                    <a:bodyPr/>
                    <a:lstStyle/>
                    <a:p>
                      <a:r>
                        <a:rPr lang="en-US" sz="1400"/>
                        <a:t>42 4D</a:t>
                      </a:r>
                    </a:p>
                  </a:txBody>
                  <a:tcPr/>
                </a:tc>
                <a:tc>
                  <a:txBody>
                    <a:bodyPr/>
                    <a:lstStyle/>
                    <a:p>
                      <a:r>
                        <a:rPr lang="en-US" sz="1400"/>
                        <a:t>ID field</a:t>
                      </a:r>
                    </a:p>
                  </a:txBody>
                  <a:tcPr/>
                </a:tc>
                <a:extLst>
                  <a:ext uri="{0D108BD9-81ED-4DB2-BD59-A6C34878D82A}">
                    <a16:rowId xmlns:a16="http://schemas.microsoft.com/office/drawing/2014/main" val="555822681"/>
                  </a:ext>
                </a:extLst>
              </a:tr>
              <a:tr h="243757">
                <a:tc>
                  <a:txBody>
                    <a:bodyPr/>
                    <a:lstStyle/>
                    <a:p>
                      <a:r>
                        <a:rPr lang="en-US" sz="1400"/>
                        <a:t>2</a:t>
                      </a:r>
                    </a:p>
                  </a:txBody>
                  <a:tcPr/>
                </a:tc>
                <a:tc>
                  <a:txBody>
                    <a:bodyPr/>
                    <a:lstStyle/>
                    <a:p>
                      <a:r>
                        <a:rPr lang="en-US" sz="1400"/>
                        <a:t>46 00 00 00</a:t>
                      </a:r>
                    </a:p>
                  </a:txBody>
                  <a:tcPr/>
                </a:tc>
                <a:tc>
                  <a:txBody>
                    <a:bodyPr/>
                    <a:lstStyle/>
                    <a:p>
                      <a:r>
                        <a:rPr lang="en-US" sz="1400"/>
                        <a:t>Size of file (54 byte header and 16 byte data sections)</a:t>
                      </a:r>
                    </a:p>
                  </a:txBody>
                  <a:tcPr/>
                </a:tc>
                <a:extLst>
                  <a:ext uri="{0D108BD9-81ED-4DB2-BD59-A6C34878D82A}">
                    <a16:rowId xmlns:a16="http://schemas.microsoft.com/office/drawing/2014/main" val="756544161"/>
                  </a:ext>
                </a:extLst>
              </a:tr>
              <a:tr h="226946">
                <a:tc>
                  <a:txBody>
                    <a:bodyPr/>
                    <a:lstStyle/>
                    <a:p>
                      <a:r>
                        <a:rPr lang="en-US" sz="1400"/>
                        <a:t>...</a:t>
                      </a:r>
                    </a:p>
                  </a:txBody>
                  <a:tcPr/>
                </a:tc>
                <a:tc>
                  <a:txBody>
                    <a:bodyPr/>
                    <a:lstStyle/>
                    <a:p>
                      <a:r>
                        <a:rPr lang="en-US" sz="1400"/>
                        <a:t>...</a:t>
                      </a:r>
                    </a:p>
                  </a:txBody>
                  <a:tcPr/>
                </a:tc>
                <a:tc>
                  <a:txBody>
                    <a:bodyPr/>
                    <a:lstStyle/>
                    <a:p>
                      <a:pPr lvl="0">
                        <a:buNone/>
                      </a:pPr>
                      <a:r>
                        <a:rPr lang="en-US" sz="1400"/>
                        <a:t>Other metadata</a:t>
                      </a:r>
                    </a:p>
                  </a:txBody>
                  <a:tcPr/>
                </a:tc>
                <a:extLst>
                  <a:ext uri="{0D108BD9-81ED-4DB2-BD59-A6C34878D82A}">
                    <a16:rowId xmlns:a16="http://schemas.microsoft.com/office/drawing/2014/main" val="2659511518"/>
                  </a:ext>
                </a:extLst>
              </a:tr>
              <a:tr h="226946">
                <a:tc>
                  <a:txBody>
                    <a:bodyPr/>
                    <a:lstStyle/>
                    <a:p>
                      <a:r>
                        <a:rPr lang="en-US" sz="1400"/>
                        <a:t>A</a:t>
                      </a:r>
                    </a:p>
                  </a:txBody>
                  <a:tcPr/>
                </a:tc>
                <a:tc>
                  <a:txBody>
                    <a:bodyPr/>
                    <a:lstStyle/>
                    <a:p>
                      <a:r>
                        <a:rPr lang="en-US" sz="1400"/>
                        <a:t>36 00 00 00</a:t>
                      </a:r>
                    </a:p>
                  </a:txBody>
                  <a:tcPr/>
                </a:tc>
                <a:tc>
                  <a:txBody>
                    <a:bodyPr/>
                    <a:lstStyle/>
                    <a:p>
                      <a:r>
                        <a:rPr lang="en-US" sz="1400"/>
                        <a:t>Offset where data begins</a:t>
                      </a:r>
                    </a:p>
                  </a:txBody>
                  <a:tcPr/>
                </a:tc>
                <a:extLst>
                  <a:ext uri="{0D108BD9-81ED-4DB2-BD59-A6C34878D82A}">
                    <a16:rowId xmlns:a16="http://schemas.microsoft.com/office/drawing/2014/main" val="188063566"/>
                  </a:ext>
                </a:extLst>
              </a:tr>
              <a:tr h="226946">
                <a:tc>
                  <a:txBody>
                    <a:bodyPr/>
                    <a:lstStyle/>
                    <a:p>
                      <a:r>
                        <a:rPr lang="en-US" sz="1400"/>
                        <a:t>...</a:t>
                      </a:r>
                    </a:p>
                  </a:txBody>
                  <a:tcPr/>
                </a:tc>
                <a:tc>
                  <a:txBody>
                    <a:bodyPr/>
                    <a:lstStyle/>
                    <a:p>
                      <a:r>
                        <a:rPr lang="en-US" sz="1400"/>
                        <a:t>...</a:t>
                      </a:r>
                    </a:p>
                  </a:txBody>
                  <a:tcPr/>
                </a:tc>
                <a:tc>
                  <a:txBody>
                    <a:bodyPr/>
                    <a:lstStyle/>
                    <a:p>
                      <a:pPr lvl="0" algn="l">
                        <a:lnSpc>
                          <a:spcPct val="100000"/>
                        </a:lnSpc>
                        <a:spcBef>
                          <a:spcPts val="0"/>
                        </a:spcBef>
                        <a:spcAft>
                          <a:spcPts val="0"/>
                        </a:spcAft>
                        <a:buNone/>
                      </a:pPr>
                      <a:r>
                        <a:rPr lang="en-US" sz="1400" b="0" i="0" u="none" strike="noStrike" noProof="0">
                          <a:latin typeface="Tw Cen MT"/>
                        </a:rPr>
                        <a:t>Other metadata</a:t>
                      </a:r>
                    </a:p>
                  </a:txBody>
                  <a:tcPr/>
                </a:tc>
                <a:extLst>
                  <a:ext uri="{0D108BD9-81ED-4DB2-BD59-A6C34878D82A}">
                    <a16:rowId xmlns:a16="http://schemas.microsoft.com/office/drawing/2014/main" val="3619883473"/>
                  </a:ext>
                </a:extLst>
              </a:tr>
              <a:tr h="226946">
                <a:tc>
                  <a:txBody>
                    <a:bodyPr/>
                    <a:lstStyle/>
                    <a:p>
                      <a:r>
                        <a:rPr lang="en-US" sz="1400"/>
                        <a:t>12</a:t>
                      </a:r>
                    </a:p>
                  </a:txBody>
                  <a:tcPr/>
                </a:tc>
                <a:tc>
                  <a:txBody>
                    <a:bodyPr/>
                    <a:lstStyle/>
                    <a:p>
                      <a:r>
                        <a:rPr lang="en-US" sz="1400"/>
                        <a:t>02 00 00 00</a:t>
                      </a:r>
                    </a:p>
                  </a:txBody>
                  <a:tcPr/>
                </a:tc>
                <a:tc>
                  <a:txBody>
                    <a:bodyPr/>
                    <a:lstStyle/>
                    <a:p>
                      <a:r>
                        <a:rPr lang="en-US" sz="1400"/>
                        <a:t>Width of picture</a:t>
                      </a:r>
                    </a:p>
                  </a:txBody>
                  <a:tcPr/>
                </a:tc>
                <a:extLst>
                  <a:ext uri="{0D108BD9-81ED-4DB2-BD59-A6C34878D82A}">
                    <a16:rowId xmlns:a16="http://schemas.microsoft.com/office/drawing/2014/main" val="618357087"/>
                  </a:ext>
                </a:extLst>
              </a:tr>
              <a:tr h="226946">
                <a:tc>
                  <a:txBody>
                    <a:bodyPr/>
                    <a:lstStyle/>
                    <a:p>
                      <a:r>
                        <a:rPr lang="en-US" sz="1400"/>
                        <a:t>16</a:t>
                      </a:r>
                    </a:p>
                  </a:txBody>
                  <a:tcPr/>
                </a:tc>
                <a:tc>
                  <a:txBody>
                    <a:bodyPr/>
                    <a:lstStyle/>
                    <a:p>
                      <a:r>
                        <a:rPr lang="en-US" sz="1400"/>
                        <a:t>02 00 00 00</a:t>
                      </a:r>
                    </a:p>
                  </a:txBody>
                  <a:tcPr/>
                </a:tc>
                <a:tc>
                  <a:txBody>
                    <a:bodyPr/>
                    <a:lstStyle/>
                    <a:p>
                      <a:r>
                        <a:rPr lang="en-US" sz="1400"/>
                        <a:t>Height of picture</a:t>
                      </a:r>
                    </a:p>
                  </a:txBody>
                  <a:tcPr/>
                </a:tc>
                <a:extLst>
                  <a:ext uri="{0D108BD9-81ED-4DB2-BD59-A6C34878D82A}">
                    <a16:rowId xmlns:a16="http://schemas.microsoft.com/office/drawing/2014/main" val="1491297019"/>
                  </a:ext>
                </a:extLst>
              </a:tr>
              <a:tr h="226946">
                <a:tc>
                  <a:txBody>
                    <a:bodyPr/>
                    <a:lstStyle/>
                    <a:p>
                      <a:pPr lvl="0">
                        <a:buNone/>
                      </a:pPr>
                      <a:r>
                        <a:rPr lang="en-US" sz="1400"/>
                        <a:t>...</a:t>
                      </a:r>
                    </a:p>
                  </a:txBody>
                  <a:tcPr/>
                </a:tc>
                <a:tc>
                  <a:txBody>
                    <a:bodyPr/>
                    <a:lstStyle/>
                    <a:p>
                      <a:pPr lvl="0">
                        <a:buNone/>
                      </a:pPr>
                      <a:r>
                        <a:rPr lang="en-US" sz="1400"/>
                        <a:t>...</a:t>
                      </a:r>
                    </a:p>
                  </a:txBody>
                  <a:tcPr/>
                </a:tc>
                <a:tc>
                  <a:txBody>
                    <a:bodyPr/>
                    <a:lstStyle/>
                    <a:p>
                      <a:pPr lvl="0" algn="l">
                        <a:lnSpc>
                          <a:spcPct val="100000"/>
                        </a:lnSpc>
                        <a:spcBef>
                          <a:spcPts val="0"/>
                        </a:spcBef>
                        <a:spcAft>
                          <a:spcPts val="0"/>
                        </a:spcAft>
                        <a:buNone/>
                      </a:pPr>
                      <a:r>
                        <a:rPr lang="en-US" sz="1400" b="0" i="0" u="none" strike="noStrike" noProof="0">
                          <a:latin typeface="Tw Cen MT"/>
                        </a:rPr>
                        <a:t>Other metadata</a:t>
                      </a:r>
                    </a:p>
                  </a:txBody>
                  <a:tcPr/>
                </a:tc>
                <a:extLst>
                  <a:ext uri="{0D108BD9-81ED-4DB2-BD59-A6C34878D82A}">
                    <a16:rowId xmlns:a16="http://schemas.microsoft.com/office/drawing/2014/main" val="3958316486"/>
                  </a:ext>
                </a:extLst>
              </a:tr>
              <a:tr h="226946">
                <a:tc>
                  <a:txBody>
                    <a:bodyPr/>
                    <a:lstStyle/>
                    <a:p>
                      <a:pPr lvl="0">
                        <a:buNone/>
                      </a:pPr>
                      <a:r>
                        <a:rPr lang="en-US" sz="1400"/>
                        <a:t>36</a:t>
                      </a:r>
                    </a:p>
                  </a:txBody>
                  <a:tcPr/>
                </a:tc>
                <a:tc>
                  <a:txBody>
                    <a:bodyPr/>
                    <a:lstStyle/>
                    <a:p>
                      <a:pPr lvl="0">
                        <a:buNone/>
                      </a:pPr>
                      <a:r>
                        <a:rPr lang="en-US" sz="1400"/>
                        <a:t>00 00 FF</a:t>
                      </a:r>
                    </a:p>
                  </a:txBody>
                  <a:tcPr/>
                </a:tc>
                <a:tc>
                  <a:txBody>
                    <a:bodyPr/>
                    <a:lstStyle/>
                    <a:p>
                      <a:pPr lvl="0">
                        <a:buNone/>
                      </a:pPr>
                      <a:r>
                        <a:rPr lang="en-US" sz="1400"/>
                        <a:t>Red (pixel 0, 1)</a:t>
                      </a:r>
                    </a:p>
                  </a:txBody>
                  <a:tcPr/>
                </a:tc>
                <a:extLst>
                  <a:ext uri="{0D108BD9-81ED-4DB2-BD59-A6C34878D82A}">
                    <a16:rowId xmlns:a16="http://schemas.microsoft.com/office/drawing/2014/main" val="3901118202"/>
                  </a:ext>
                </a:extLst>
              </a:tr>
              <a:tr h="226946">
                <a:tc>
                  <a:txBody>
                    <a:bodyPr/>
                    <a:lstStyle/>
                    <a:p>
                      <a:pPr lvl="0">
                        <a:buNone/>
                      </a:pPr>
                      <a:r>
                        <a:rPr lang="en-US" sz="1400"/>
                        <a:t>39</a:t>
                      </a:r>
                    </a:p>
                  </a:txBody>
                  <a:tcPr/>
                </a:tc>
                <a:tc>
                  <a:txBody>
                    <a:bodyPr/>
                    <a:lstStyle/>
                    <a:p>
                      <a:pPr lvl="0">
                        <a:buNone/>
                      </a:pPr>
                      <a:r>
                        <a:rPr lang="en-US" sz="1400"/>
                        <a:t>FF </a:t>
                      </a:r>
                      <a:r>
                        <a:rPr lang="en-US" sz="1400" err="1"/>
                        <a:t>FF</a:t>
                      </a:r>
                      <a:r>
                        <a:rPr lang="en-US" sz="1400"/>
                        <a:t> </a:t>
                      </a:r>
                      <a:r>
                        <a:rPr lang="en-US" sz="1400" err="1"/>
                        <a:t>FF</a:t>
                      </a:r>
                    </a:p>
                  </a:txBody>
                  <a:tcPr/>
                </a:tc>
                <a:tc>
                  <a:txBody>
                    <a:bodyPr/>
                    <a:lstStyle/>
                    <a:p>
                      <a:pPr lvl="0">
                        <a:buNone/>
                      </a:pPr>
                      <a:r>
                        <a:rPr lang="en-US" sz="1400"/>
                        <a:t>White (pixel 1, 1)</a:t>
                      </a:r>
                    </a:p>
                  </a:txBody>
                  <a:tcPr/>
                </a:tc>
                <a:extLst>
                  <a:ext uri="{0D108BD9-81ED-4DB2-BD59-A6C34878D82A}">
                    <a16:rowId xmlns:a16="http://schemas.microsoft.com/office/drawing/2014/main" val="3221192871"/>
                  </a:ext>
                </a:extLst>
              </a:tr>
              <a:tr h="226946">
                <a:tc>
                  <a:txBody>
                    <a:bodyPr/>
                    <a:lstStyle/>
                    <a:p>
                      <a:pPr lvl="0">
                        <a:buNone/>
                      </a:pPr>
                      <a:r>
                        <a:rPr lang="en-US" sz="1400"/>
                        <a:t>3C</a:t>
                      </a:r>
                      <a:endParaRPr lang="en-US"/>
                    </a:p>
                  </a:txBody>
                  <a:tcPr/>
                </a:tc>
                <a:tc>
                  <a:txBody>
                    <a:bodyPr/>
                    <a:lstStyle/>
                    <a:p>
                      <a:pPr lvl="0">
                        <a:buNone/>
                      </a:pPr>
                      <a:r>
                        <a:rPr lang="en-US" sz="1400"/>
                        <a:t>00 00</a:t>
                      </a:r>
                    </a:p>
                  </a:txBody>
                  <a:tcPr/>
                </a:tc>
                <a:tc>
                  <a:txBody>
                    <a:bodyPr/>
                    <a:lstStyle/>
                    <a:p>
                      <a:pPr lvl="0">
                        <a:buNone/>
                      </a:pPr>
                      <a:r>
                        <a:rPr lang="en-US" sz="1400"/>
                        <a:t>Padding to maintain 4 byte alignment for end of row</a:t>
                      </a:r>
                    </a:p>
                  </a:txBody>
                  <a:tcPr/>
                </a:tc>
                <a:extLst>
                  <a:ext uri="{0D108BD9-81ED-4DB2-BD59-A6C34878D82A}">
                    <a16:rowId xmlns:a16="http://schemas.microsoft.com/office/drawing/2014/main" val="1063597964"/>
                  </a:ext>
                </a:extLst>
              </a:tr>
              <a:tr h="226946">
                <a:tc>
                  <a:txBody>
                    <a:bodyPr/>
                    <a:lstStyle/>
                    <a:p>
                      <a:pPr lvl="0">
                        <a:buNone/>
                      </a:pPr>
                      <a:r>
                        <a:rPr lang="en-US" sz="1400"/>
                        <a:t>3E</a:t>
                      </a:r>
                    </a:p>
                  </a:txBody>
                  <a:tcPr/>
                </a:tc>
                <a:tc>
                  <a:txBody>
                    <a:bodyPr/>
                    <a:lstStyle/>
                    <a:p>
                      <a:pPr lvl="0">
                        <a:buNone/>
                      </a:pPr>
                      <a:r>
                        <a:rPr lang="en-US" sz="1400"/>
                        <a:t>FF 00 00</a:t>
                      </a:r>
                    </a:p>
                  </a:txBody>
                  <a:tcPr/>
                </a:tc>
                <a:tc>
                  <a:txBody>
                    <a:bodyPr/>
                    <a:lstStyle/>
                    <a:p>
                      <a:pPr lvl="0">
                        <a:buNone/>
                      </a:pPr>
                      <a:r>
                        <a:rPr lang="en-US" sz="1400"/>
                        <a:t>Blue (pixel 0, 0)</a:t>
                      </a:r>
                    </a:p>
                  </a:txBody>
                  <a:tcPr/>
                </a:tc>
                <a:extLst>
                  <a:ext uri="{0D108BD9-81ED-4DB2-BD59-A6C34878D82A}">
                    <a16:rowId xmlns:a16="http://schemas.microsoft.com/office/drawing/2014/main" val="2277769717"/>
                  </a:ext>
                </a:extLst>
              </a:tr>
              <a:tr h="226946">
                <a:tc>
                  <a:txBody>
                    <a:bodyPr/>
                    <a:lstStyle/>
                    <a:p>
                      <a:pPr lvl="0">
                        <a:buNone/>
                      </a:pPr>
                      <a:r>
                        <a:rPr lang="en-US" sz="1400"/>
                        <a:t>41</a:t>
                      </a:r>
                    </a:p>
                  </a:txBody>
                  <a:tcPr/>
                </a:tc>
                <a:tc>
                  <a:txBody>
                    <a:bodyPr/>
                    <a:lstStyle/>
                    <a:p>
                      <a:pPr lvl="0">
                        <a:buNone/>
                      </a:pPr>
                      <a:r>
                        <a:rPr lang="en-US" sz="1400"/>
                        <a:t>00 FF 00</a:t>
                      </a:r>
                    </a:p>
                  </a:txBody>
                  <a:tcPr/>
                </a:tc>
                <a:tc>
                  <a:txBody>
                    <a:bodyPr/>
                    <a:lstStyle/>
                    <a:p>
                      <a:pPr lvl="0">
                        <a:buNone/>
                      </a:pPr>
                      <a:r>
                        <a:rPr lang="en-US" sz="1400"/>
                        <a:t>Green (pixel 1, 0)</a:t>
                      </a:r>
                    </a:p>
                  </a:txBody>
                  <a:tcPr/>
                </a:tc>
                <a:extLst>
                  <a:ext uri="{0D108BD9-81ED-4DB2-BD59-A6C34878D82A}">
                    <a16:rowId xmlns:a16="http://schemas.microsoft.com/office/drawing/2014/main" val="3928252803"/>
                  </a:ext>
                </a:extLst>
              </a:tr>
              <a:tr h="226946">
                <a:tc>
                  <a:txBody>
                    <a:bodyPr/>
                    <a:lstStyle/>
                    <a:p>
                      <a:pPr lvl="0">
                        <a:buNone/>
                      </a:pPr>
                      <a:r>
                        <a:rPr lang="en-US" sz="1400"/>
                        <a:t>44</a:t>
                      </a:r>
                    </a:p>
                  </a:txBody>
                  <a:tcPr/>
                </a:tc>
                <a:tc>
                  <a:txBody>
                    <a:bodyPr/>
                    <a:lstStyle/>
                    <a:p>
                      <a:pPr lvl="0">
                        <a:buNone/>
                      </a:pPr>
                      <a:r>
                        <a:rPr lang="en-US" sz="1400"/>
                        <a:t>00 00</a:t>
                      </a:r>
                    </a:p>
                  </a:txBody>
                  <a:tcPr/>
                </a:tc>
                <a:tc>
                  <a:txBody>
                    <a:bodyPr/>
                    <a:lstStyle/>
                    <a:p>
                      <a:pPr lvl="0">
                        <a:buNone/>
                      </a:pPr>
                      <a:r>
                        <a:rPr lang="en-US" sz="1400"/>
                        <a:t>Padding to maintain 4 byte alignment for end of file</a:t>
                      </a:r>
                    </a:p>
                  </a:txBody>
                  <a:tcPr/>
                </a:tc>
                <a:extLst>
                  <a:ext uri="{0D108BD9-81ED-4DB2-BD59-A6C34878D82A}">
                    <a16:rowId xmlns:a16="http://schemas.microsoft.com/office/drawing/2014/main" val="3666822838"/>
                  </a:ext>
                </a:extLst>
              </a:tr>
            </a:tbl>
          </a:graphicData>
        </a:graphic>
      </p:graphicFrame>
    </p:spTree>
    <p:extLst>
      <p:ext uri="{BB962C8B-B14F-4D97-AF65-F5344CB8AC3E}">
        <p14:creationId xmlns:p14="http://schemas.microsoft.com/office/powerpoint/2010/main" val="39794873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1486</Words>
  <Application>Microsoft Office PowerPoint</Application>
  <PresentationFormat>Widescreen</PresentationFormat>
  <Paragraphs>206</Paragraphs>
  <Slides>22</Slides>
  <Notes>13</Notes>
  <HiddenSlides>1</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Cambria Math</vt:lpstr>
      <vt:lpstr>Tw Cen MT</vt:lpstr>
      <vt:lpstr>Tw Cen MT</vt:lpstr>
      <vt:lpstr>Circuit</vt:lpstr>
      <vt:lpstr>Rotating LED display</vt:lpstr>
      <vt:lpstr>Project Overview and block diagram</vt:lpstr>
      <vt:lpstr>PowerPoint Presentation</vt:lpstr>
      <vt:lpstr>Project Overview</vt:lpstr>
      <vt:lpstr>Initial Project Scope</vt:lpstr>
      <vt:lpstr>PowerPoint Presentation</vt:lpstr>
      <vt:lpstr>PowerPoint Presentation</vt:lpstr>
      <vt:lpstr>Image processing block Summary</vt:lpstr>
      <vt:lpstr>BMP File format</vt:lpstr>
      <vt:lpstr>PowerPoint Presentation</vt:lpstr>
      <vt:lpstr>PowerPoint Presentation</vt:lpstr>
      <vt:lpstr>PowerPoint Presentation</vt:lpstr>
      <vt:lpstr>Image processing block Summary</vt:lpstr>
      <vt:lpstr>PowerPoint Presentation</vt:lpstr>
      <vt:lpstr>PowerPoint Presentation</vt:lpstr>
      <vt:lpstr>PowerPoint Presentation</vt:lpstr>
      <vt:lpstr>PowerPoint Presentation</vt:lpstr>
      <vt:lpstr>LED Driver Block</vt:lpstr>
      <vt:lpstr>Display Driver Summary</vt:lpstr>
      <vt:lpstr>Microblaze</vt:lpstr>
      <vt:lpstr>Microblaze</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Nikoo Givehchian</cp:lastModifiedBy>
  <cp:revision>1</cp:revision>
  <dcterms:created xsi:type="dcterms:W3CDTF">2023-02-09T01:36:16Z</dcterms:created>
  <dcterms:modified xsi:type="dcterms:W3CDTF">2023-04-14T01:00:27Z</dcterms:modified>
</cp:coreProperties>
</file>

<file path=docProps/thumbnail.jpeg>
</file>